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94681"/>
  </p:normalViewPr>
  <p:slideViewPr>
    <p:cSldViewPr snapToGrid="0">
      <p:cViewPr varScale="1">
        <p:scale>
          <a:sx n="116" d="100"/>
          <a:sy n="116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4C6C-4452-4151-3F62-ABF28D44E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AF0D5-1FE5-D52E-523D-33CD081E8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2C3E-460C-0ACD-BC03-CB77E199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9A446-93FC-E184-3740-0B583B1B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F464-36DE-2FA6-4F3A-BBBE3BA7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D53B-0613-FAAB-C673-2EB43FB8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E0F6B-00F6-A7BB-E4A1-722B32919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0AFB4-54D4-4A21-FF5E-43C90606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0886-A566-1668-7111-D6E2908A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3EFC9-56E0-00D1-8F6D-9CD4DDE0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E1FF7-1EDF-E8CA-B620-82A8C645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91CA0-15E7-18C7-8373-2FE997757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68725-289C-309A-FABD-29940FFA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E322-CA68-6D1A-26EA-6FFECE26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D5489-48C3-B872-D97A-87E96911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DC10-B4E7-320E-6AC3-0D3ECB85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E381-B21B-7EB9-7AF3-DD491F5F9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2565-2A77-7878-C535-8B9AE23F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5A40-F288-DCF1-B69C-91B5BA13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08CEA-EC34-AABF-5BEF-4CDD8B6A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E57B-38AA-65CE-47A3-22DE09AD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67002-7107-1A66-B6E4-71DBEE096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38A59-47E0-C11F-AFFC-8292EF28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01B9-30D5-752C-1262-8144659E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B210-5DBA-9278-32DC-A4DF64B6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7B7C-3581-22C3-AE8D-E3F6B487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6B441-C17E-493C-0747-19BBAB3BC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08000-A49C-DC1D-2FE9-D75974B16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1E3D4-1BA7-631C-81D2-45B9BCF7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D3453-4FA9-369F-B720-64EE2A79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6813B-B8C1-8DEC-403C-B57850F7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6423-4D78-E4E6-3835-B6AFC1E0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67445-86EC-D68E-DA6D-C3F55BABC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83C6B-9B78-9DE1-2375-A1DE7DA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3B7D-8A48-6B93-44C8-3252C0CC9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FFEE5-465E-96FB-ACEB-A66777728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0AF93-6F95-0BFE-A395-0E415EB2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8B1B5-CCF8-030A-3093-46B5B212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5D9C8-42E0-6E9B-0163-85639EEF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7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DB30-7ACC-1232-656C-491AAACC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90320-96D3-44A9-CAC3-43D0CAC6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71AA3-1C84-707E-A80C-5EBA79D3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86FC-A81A-4081-E04D-CA8F054C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273FE-9676-BE33-ED91-414B2D4B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FFAAA-2439-7EBA-9424-69F09399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709EF-2B8F-278B-E17D-87C06664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9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2CF5-5BCC-B3E6-2968-C95EDDEB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49F2-7E28-E879-678E-82B84A3A7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7174B-3EEC-9222-8ACF-1EBED3119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4B06B-BFFF-D04F-6281-790CA857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3BA8B-7A62-1AF3-8F4D-66243A78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BAB36-930D-D2A6-A59A-85F9EE7B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A171-F3B0-948C-6B3D-0856D6BA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341D9-3390-99FA-21FB-831D7FF8F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15C9-0C43-EA75-FD1A-8568327E9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77D75-23A5-DAC2-0209-CBE35149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A6588-D3E4-1E7F-B997-E19474EB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C8387-4C03-E2E9-C207-A11F99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05FFD-C7A3-1C74-1C90-8763A085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8E481-57F5-0C38-2258-8C746B58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EE81B-98A8-E179-1B72-20417DEBA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97049-1E02-A343-A0D5-61DDEC0B6A89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D9ADE-B225-0186-3091-D6150BF1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9467F-E18F-E8D9-BF26-CBE5C4D90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0D647-CE35-534B-A29F-55F38BFD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ird&#10;&#10;Description automatically generated">
            <a:extLst>
              <a:ext uri="{FF2B5EF4-FFF2-40B4-BE49-F238E27FC236}">
                <a16:creationId xmlns:a16="http://schemas.microsoft.com/office/drawing/2014/main" id="{DE311628-77F3-A328-9252-14866FBD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7" y="4321175"/>
            <a:ext cx="2257425" cy="1409700"/>
          </a:xfrm>
          <a:prstGeom prst="rect">
            <a:avLst/>
          </a:prstGeom>
        </p:spPr>
      </p:pic>
      <p:pic>
        <p:nvPicPr>
          <p:cNvPr id="7" name="Picture 6" descr="A black and white outline of a bird&#10;&#10;Description automatically generated">
            <a:extLst>
              <a:ext uri="{FF2B5EF4-FFF2-40B4-BE49-F238E27FC236}">
                <a16:creationId xmlns:a16="http://schemas.microsoft.com/office/drawing/2014/main" id="{658ABFF6-EF5C-4EBF-E860-6CA88E4D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17" y="1143000"/>
            <a:ext cx="2257425" cy="1714500"/>
          </a:xfrm>
          <a:prstGeom prst="rect">
            <a:avLst/>
          </a:prstGeom>
        </p:spPr>
      </p:pic>
      <p:pic>
        <p:nvPicPr>
          <p:cNvPr id="9" name="Picture 8" descr="A black outline of a bird&#10;&#10;Description automatically generated">
            <a:extLst>
              <a:ext uri="{FF2B5EF4-FFF2-40B4-BE49-F238E27FC236}">
                <a16:creationId xmlns:a16="http://schemas.microsoft.com/office/drawing/2014/main" id="{9E75F072-36DA-9065-A3F3-B1EF66F82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147" y="3677462"/>
            <a:ext cx="2257425" cy="1743075"/>
          </a:xfrm>
          <a:prstGeom prst="rect">
            <a:avLst/>
          </a:prstGeom>
        </p:spPr>
      </p:pic>
      <p:pic>
        <p:nvPicPr>
          <p:cNvPr id="11" name="Picture 10" descr="A drawing of a wolf howling&#10;&#10;Description automatically generated">
            <a:extLst>
              <a:ext uri="{FF2B5EF4-FFF2-40B4-BE49-F238E27FC236}">
                <a16:creationId xmlns:a16="http://schemas.microsoft.com/office/drawing/2014/main" id="{D646A09B-8F29-CBF8-127D-6258CBCB2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661" y="3075799"/>
            <a:ext cx="2946400" cy="2946400"/>
          </a:xfrm>
          <a:prstGeom prst="rect">
            <a:avLst/>
          </a:prstGeom>
        </p:spPr>
      </p:pic>
      <p:pic>
        <p:nvPicPr>
          <p:cNvPr id="13" name="Picture 12" descr="A black and white celtic knot&#10;&#10;Description automatically generated">
            <a:extLst>
              <a:ext uri="{FF2B5EF4-FFF2-40B4-BE49-F238E27FC236}">
                <a16:creationId xmlns:a16="http://schemas.microsoft.com/office/drawing/2014/main" id="{89C92EA4-2645-C6BA-941E-C82763E6D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9711" y="496463"/>
            <a:ext cx="1812296" cy="1882000"/>
          </a:xfrm>
          <a:prstGeom prst="rect">
            <a:avLst/>
          </a:prstGeom>
        </p:spPr>
      </p:pic>
      <p:pic>
        <p:nvPicPr>
          <p:cNvPr id="14" name="Picture 13" descr="A black and white celtic knot&#10;&#10;Description automatically generated">
            <a:extLst>
              <a:ext uri="{FF2B5EF4-FFF2-40B4-BE49-F238E27FC236}">
                <a16:creationId xmlns:a16="http://schemas.microsoft.com/office/drawing/2014/main" id="{44B6FE04-5A07-D3D1-2E54-F7D6A1EF1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824" y="496463"/>
            <a:ext cx="2172696" cy="2256262"/>
          </a:xfrm>
          <a:prstGeom prst="rect">
            <a:avLst/>
          </a:prstGeom>
        </p:spPr>
      </p:pic>
      <p:pic>
        <p:nvPicPr>
          <p:cNvPr id="15" name="Picture 14" descr="A black and white celtic knot&#10;&#10;Description automatically generated">
            <a:extLst>
              <a:ext uri="{FF2B5EF4-FFF2-40B4-BE49-F238E27FC236}">
                <a16:creationId xmlns:a16="http://schemas.microsoft.com/office/drawing/2014/main" id="{9DC00CC2-D785-9DA6-D6FC-4294D2203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311" y="825076"/>
            <a:ext cx="720689" cy="748408"/>
          </a:xfrm>
          <a:prstGeom prst="rect">
            <a:avLst/>
          </a:prstGeom>
        </p:spPr>
      </p:pic>
      <p:pic>
        <p:nvPicPr>
          <p:cNvPr id="16" name="Picture 15" descr="A black and white celtic knot&#10;&#10;Description automatically generated">
            <a:extLst>
              <a:ext uri="{FF2B5EF4-FFF2-40B4-BE49-F238E27FC236}">
                <a16:creationId xmlns:a16="http://schemas.microsoft.com/office/drawing/2014/main" id="{C8235F29-6D5D-32CB-FB29-537049E08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003" y="1943100"/>
            <a:ext cx="1038578" cy="10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wolf&#10;&#10;Description automatically generated">
            <a:extLst>
              <a:ext uri="{FF2B5EF4-FFF2-40B4-BE49-F238E27FC236}">
                <a16:creationId xmlns:a16="http://schemas.microsoft.com/office/drawing/2014/main" id="{9FBB5F94-5C42-E5AF-4DFF-8B254E19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93" y="1693063"/>
            <a:ext cx="3706813" cy="34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32298-2C60-AE62-4FAB-3D5D87A0A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outline of a parrot on a pole&#10;&#10;Description automatically generated">
            <a:extLst>
              <a:ext uri="{FF2B5EF4-FFF2-40B4-BE49-F238E27FC236}">
                <a16:creationId xmlns:a16="http://schemas.microsoft.com/office/drawing/2014/main" id="{45046AED-4B2B-0118-DA30-08B096D7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72" y="575128"/>
            <a:ext cx="1841950" cy="2786743"/>
          </a:xfrm>
          <a:prstGeom prst="rect">
            <a:avLst/>
          </a:prstGeom>
        </p:spPr>
      </p:pic>
      <p:pic>
        <p:nvPicPr>
          <p:cNvPr id="5" name="Picture 4" descr="A statue of a bird on a pole&#10;&#10;Description automatically generated">
            <a:extLst>
              <a:ext uri="{FF2B5EF4-FFF2-40B4-BE49-F238E27FC236}">
                <a16:creationId xmlns:a16="http://schemas.microsoft.com/office/drawing/2014/main" id="{DC5DB701-C778-FD3E-6CEA-C28C10257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5" y="757889"/>
            <a:ext cx="1733550" cy="2603982"/>
          </a:xfrm>
          <a:prstGeom prst="rect">
            <a:avLst/>
          </a:prstGeom>
        </p:spPr>
      </p:pic>
      <p:pic>
        <p:nvPicPr>
          <p:cNvPr id="7" name="Picture 6" descr="A black and white drawing of a figure&#10;&#10;Description automatically generated">
            <a:extLst>
              <a:ext uri="{FF2B5EF4-FFF2-40B4-BE49-F238E27FC236}">
                <a16:creationId xmlns:a16="http://schemas.microsoft.com/office/drawing/2014/main" id="{C87370C6-8DFE-253D-E1FB-4912AC256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682" y="4673610"/>
            <a:ext cx="2038263" cy="1571161"/>
          </a:xfrm>
          <a:prstGeom prst="rect">
            <a:avLst/>
          </a:prstGeom>
        </p:spPr>
      </p:pic>
      <p:pic>
        <p:nvPicPr>
          <p:cNvPr id="9" name="Picture 8" descr="A hand holding a carved elephant&#10;&#10;Description automatically generated">
            <a:extLst>
              <a:ext uri="{FF2B5EF4-FFF2-40B4-BE49-F238E27FC236}">
                <a16:creationId xmlns:a16="http://schemas.microsoft.com/office/drawing/2014/main" id="{E87CA01F-2643-899F-7C1A-7E74B9192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75" y="4179420"/>
            <a:ext cx="2668652" cy="2065352"/>
          </a:xfrm>
          <a:prstGeom prst="rect">
            <a:avLst/>
          </a:prstGeom>
        </p:spPr>
      </p:pic>
      <p:pic>
        <p:nvPicPr>
          <p:cNvPr id="10" name="Picture 9" descr="A outline of a dog&#10;&#10;Description automatically generated">
            <a:extLst>
              <a:ext uri="{FF2B5EF4-FFF2-40B4-BE49-F238E27FC236}">
                <a16:creationId xmlns:a16="http://schemas.microsoft.com/office/drawing/2014/main" id="{497E6BDE-49D4-F283-B75C-12BB08D0E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225" y="2685143"/>
            <a:ext cx="3048000" cy="2159000"/>
          </a:xfrm>
          <a:prstGeom prst="rect">
            <a:avLst/>
          </a:prstGeom>
        </p:spPr>
      </p:pic>
      <p:pic>
        <p:nvPicPr>
          <p:cNvPr id="11" name="Picture 10" descr="A outline of a dog&#10;&#10;Description automatically generated">
            <a:extLst>
              <a:ext uri="{FF2B5EF4-FFF2-40B4-BE49-F238E27FC236}">
                <a16:creationId xmlns:a16="http://schemas.microsoft.com/office/drawing/2014/main" id="{005F3361-DAF7-496E-B28C-4CC58727F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134" y="575128"/>
            <a:ext cx="2246300" cy="1591129"/>
          </a:xfrm>
          <a:prstGeom prst="rect">
            <a:avLst/>
          </a:prstGeom>
        </p:spPr>
      </p:pic>
      <p:pic>
        <p:nvPicPr>
          <p:cNvPr id="13" name="Picture 12" descr="A fox with large ears&#10;&#10;Description automatically generated">
            <a:extLst>
              <a:ext uri="{FF2B5EF4-FFF2-40B4-BE49-F238E27FC236}">
                <a16:creationId xmlns:a16="http://schemas.microsoft.com/office/drawing/2014/main" id="{4D4C512F-8090-3D05-2957-059DA0644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242" y="544335"/>
            <a:ext cx="3582590" cy="19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A4CF9-08F8-064E-C24E-57603E194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reindeer with horns&#10;&#10;Description automatically generated">
            <a:extLst>
              <a:ext uri="{FF2B5EF4-FFF2-40B4-BE49-F238E27FC236}">
                <a16:creationId xmlns:a16="http://schemas.microsoft.com/office/drawing/2014/main" id="{5318E3FA-8CA9-5274-1CC8-1E153E32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3429000"/>
            <a:ext cx="4064000" cy="3048000"/>
          </a:xfrm>
          <a:prstGeom prst="rect">
            <a:avLst/>
          </a:prstGeom>
        </p:spPr>
      </p:pic>
      <p:pic>
        <p:nvPicPr>
          <p:cNvPr id="8" name="Picture 7" descr="A wooden horse sculpture on a black background&#10;&#10;Description automatically generated">
            <a:extLst>
              <a:ext uri="{FF2B5EF4-FFF2-40B4-BE49-F238E27FC236}">
                <a16:creationId xmlns:a16="http://schemas.microsoft.com/office/drawing/2014/main" id="{7FD37F5F-C4B8-3148-291F-3BD39173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54000"/>
            <a:ext cx="2374900" cy="3175000"/>
          </a:xfrm>
          <a:prstGeom prst="rect">
            <a:avLst/>
          </a:prstGeom>
        </p:spPr>
      </p:pic>
      <p:pic>
        <p:nvPicPr>
          <p:cNvPr id="10" name="Picture 9" descr="A black and white image of two animals&#10;&#10;Description automatically generated">
            <a:extLst>
              <a:ext uri="{FF2B5EF4-FFF2-40B4-BE49-F238E27FC236}">
                <a16:creationId xmlns:a16="http://schemas.microsoft.com/office/drawing/2014/main" id="{B8C6C832-3B1A-3281-69DF-9D0C72DB6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256" y="4256314"/>
            <a:ext cx="2488915" cy="1598386"/>
          </a:xfrm>
          <a:prstGeom prst="rect">
            <a:avLst/>
          </a:prstGeom>
        </p:spPr>
      </p:pic>
      <p:pic>
        <p:nvPicPr>
          <p:cNvPr id="12" name="Picture 11" descr="A group of carved animals&#10;&#10;Description automatically generated">
            <a:extLst>
              <a:ext uri="{FF2B5EF4-FFF2-40B4-BE49-F238E27FC236}">
                <a16:creationId xmlns:a16="http://schemas.microsoft.com/office/drawing/2014/main" id="{A032F614-62EB-2278-A5D9-ED9EDCA1E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331" y="798286"/>
            <a:ext cx="3969987" cy="2630714"/>
          </a:xfrm>
          <a:prstGeom prst="rect">
            <a:avLst/>
          </a:prstGeom>
        </p:spPr>
      </p:pic>
      <p:pic>
        <p:nvPicPr>
          <p:cNvPr id="14" name="Picture 13" descr="A wooden figurine of a couple of animals&#10;&#10;Description automatically generated">
            <a:extLst>
              <a:ext uri="{FF2B5EF4-FFF2-40B4-BE49-F238E27FC236}">
                <a16:creationId xmlns:a16="http://schemas.microsoft.com/office/drawing/2014/main" id="{2866B7B9-D0A4-7BB9-20C6-5F3652D06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173" y="4073070"/>
            <a:ext cx="2280631" cy="1500415"/>
          </a:xfrm>
          <a:prstGeom prst="rect">
            <a:avLst/>
          </a:prstGeom>
        </p:spPr>
      </p:pic>
      <p:pic>
        <p:nvPicPr>
          <p:cNvPr id="16" name="Picture 15" descr="A group of white clay animals&#10;&#10;Description automatically generated">
            <a:extLst>
              <a:ext uri="{FF2B5EF4-FFF2-40B4-BE49-F238E27FC236}">
                <a16:creationId xmlns:a16="http://schemas.microsoft.com/office/drawing/2014/main" id="{5C0BE767-CDBC-5129-BFC0-FAC681BC7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8213" y="2851513"/>
            <a:ext cx="3086100" cy="21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0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219D0-9A4B-BC88-EDC3-2458057C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D5216936-4F87-F258-FC6E-F73EEDE8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74" y="267477"/>
            <a:ext cx="1155200" cy="1121716"/>
          </a:xfrm>
          <a:prstGeom prst="rect">
            <a:avLst/>
          </a:prstGeom>
        </p:spPr>
      </p:pic>
      <p:pic>
        <p:nvPicPr>
          <p:cNvPr id="11" name="Picture 10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C252E061-3A0D-9A0E-AE3D-C1B51862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286" y="1010015"/>
            <a:ext cx="1264653" cy="1227996"/>
          </a:xfrm>
          <a:prstGeom prst="rect">
            <a:avLst/>
          </a:prstGeom>
        </p:spPr>
      </p:pic>
      <p:pic>
        <p:nvPicPr>
          <p:cNvPr id="12" name="Picture 11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A9FE1825-5A1A-689D-BB53-B3F6631E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57" y="357414"/>
            <a:ext cx="1774372" cy="1722941"/>
          </a:xfrm>
          <a:prstGeom prst="rect">
            <a:avLst/>
          </a:prstGeom>
        </p:spPr>
      </p:pic>
      <p:pic>
        <p:nvPicPr>
          <p:cNvPr id="13" name="Picture 12" descr="A black and white drawing of a bird&#10;&#10;Description automatically generated">
            <a:extLst>
              <a:ext uri="{FF2B5EF4-FFF2-40B4-BE49-F238E27FC236}">
                <a16:creationId xmlns:a16="http://schemas.microsoft.com/office/drawing/2014/main" id="{0773714A-1694-6072-ADDF-57FBE0F1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29" y="239318"/>
            <a:ext cx="2852058" cy="2769390"/>
          </a:xfrm>
          <a:prstGeom prst="rect">
            <a:avLst/>
          </a:prstGeom>
        </p:spPr>
      </p:pic>
      <p:pic>
        <p:nvPicPr>
          <p:cNvPr id="15" name="Picture 14" descr="A black outline of a dragon&#10;&#10;Description automatically generated">
            <a:extLst>
              <a:ext uri="{FF2B5EF4-FFF2-40B4-BE49-F238E27FC236}">
                <a16:creationId xmlns:a16="http://schemas.microsoft.com/office/drawing/2014/main" id="{B7F3BD86-2275-D3FD-C4BD-771FD09D0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55" y="4180114"/>
            <a:ext cx="3048000" cy="2438400"/>
          </a:xfrm>
          <a:prstGeom prst="rect">
            <a:avLst/>
          </a:prstGeom>
        </p:spPr>
      </p:pic>
      <p:pic>
        <p:nvPicPr>
          <p:cNvPr id="16" name="Picture 15" descr="A black outline of a dragon&#10;&#10;Description automatically generated">
            <a:extLst>
              <a:ext uri="{FF2B5EF4-FFF2-40B4-BE49-F238E27FC236}">
                <a16:creationId xmlns:a16="http://schemas.microsoft.com/office/drawing/2014/main" id="{E1426E11-F3E6-33D8-48D2-FA345483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12" y="4846864"/>
            <a:ext cx="2263417" cy="1810734"/>
          </a:xfrm>
          <a:prstGeom prst="rect">
            <a:avLst/>
          </a:prstGeom>
        </p:spPr>
      </p:pic>
      <p:pic>
        <p:nvPicPr>
          <p:cNvPr id="17" name="Picture 16" descr="A black outline of a dragon&#10;&#10;Description automatically generated">
            <a:extLst>
              <a:ext uri="{FF2B5EF4-FFF2-40B4-BE49-F238E27FC236}">
                <a16:creationId xmlns:a16="http://schemas.microsoft.com/office/drawing/2014/main" id="{5FB1381B-DF5A-9325-B5B4-710E75D98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7" y="5203010"/>
            <a:ext cx="1621969" cy="1297576"/>
          </a:xfrm>
          <a:prstGeom prst="rect">
            <a:avLst/>
          </a:prstGeom>
        </p:spPr>
      </p:pic>
      <p:pic>
        <p:nvPicPr>
          <p:cNvPr id="23" name="Picture 22" descr="A chameleon outline on a white background&#10;&#10;Description automatically generated">
            <a:extLst>
              <a:ext uri="{FF2B5EF4-FFF2-40B4-BE49-F238E27FC236}">
                <a16:creationId xmlns:a16="http://schemas.microsoft.com/office/drawing/2014/main" id="{B97E6DCB-A331-A51C-8208-D49CD0BD4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56" y="703263"/>
            <a:ext cx="2054227" cy="1566348"/>
          </a:xfrm>
          <a:prstGeom prst="rect">
            <a:avLst/>
          </a:prstGeom>
        </p:spPr>
      </p:pic>
      <p:pic>
        <p:nvPicPr>
          <p:cNvPr id="25" name="Picture 24" descr="A outline of a wolf&#10;&#10;Description automatically generated">
            <a:extLst>
              <a:ext uri="{FF2B5EF4-FFF2-40B4-BE49-F238E27FC236}">
                <a16:creationId xmlns:a16="http://schemas.microsoft.com/office/drawing/2014/main" id="{AD507ED6-A8BD-A640-7E12-4716217AE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043" y="2615252"/>
            <a:ext cx="2770251" cy="1893005"/>
          </a:xfrm>
          <a:prstGeom prst="rect">
            <a:avLst/>
          </a:prstGeom>
        </p:spPr>
      </p:pic>
      <p:pic>
        <p:nvPicPr>
          <p:cNvPr id="27" name="Picture 26" descr="A black and white outline of a narwhal&#10;&#10;Description automatically generated">
            <a:extLst>
              <a:ext uri="{FF2B5EF4-FFF2-40B4-BE49-F238E27FC236}">
                <a16:creationId xmlns:a16="http://schemas.microsoft.com/office/drawing/2014/main" id="{CF653196-EFBE-3915-477F-34908C469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612" y="2131731"/>
            <a:ext cx="2567621" cy="1775938"/>
          </a:xfrm>
          <a:prstGeom prst="rect">
            <a:avLst/>
          </a:prstGeom>
        </p:spPr>
      </p:pic>
      <p:pic>
        <p:nvPicPr>
          <p:cNvPr id="29" name="Picture 28" descr="A outline of a stingray&#10;&#10;Description automatically generated">
            <a:extLst>
              <a:ext uri="{FF2B5EF4-FFF2-40B4-BE49-F238E27FC236}">
                <a16:creationId xmlns:a16="http://schemas.microsoft.com/office/drawing/2014/main" id="{68C79C7E-0A38-9961-0E0E-5FC0D0812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775" y="1531084"/>
            <a:ext cx="1693217" cy="2245149"/>
          </a:xfrm>
          <a:prstGeom prst="rect">
            <a:avLst/>
          </a:prstGeom>
        </p:spPr>
      </p:pic>
      <p:pic>
        <p:nvPicPr>
          <p:cNvPr id="6" name="Picture 5" descr="A carved wood bird on a branch&#10;&#10;Description automatically generated">
            <a:extLst>
              <a:ext uri="{FF2B5EF4-FFF2-40B4-BE49-F238E27FC236}">
                <a16:creationId xmlns:a16="http://schemas.microsoft.com/office/drawing/2014/main" id="{8CB8ACE9-79DD-C5DC-3413-EC07A54E2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7229" y="4180114"/>
            <a:ext cx="2498380" cy="24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Lawrence</dc:creator>
  <cp:lastModifiedBy>Julie Lawrence</cp:lastModifiedBy>
  <cp:revision>5</cp:revision>
  <cp:lastPrinted>2024-12-17T00:39:26Z</cp:lastPrinted>
  <dcterms:created xsi:type="dcterms:W3CDTF">2024-12-03T21:46:42Z</dcterms:created>
  <dcterms:modified xsi:type="dcterms:W3CDTF">2025-09-04T02:02:43Z</dcterms:modified>
</cp:coreProperties>
</file>