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81"/>
  </p:normalViewPr>
  <p:slideViewPr>
    <p:cSldViewPr snapToGrid="0">
      <p:cViewPr varScale="1">
        <p:scale>
          <a:sx n="98" d="100"/>
          <a:sy n="98" d="100"/>
        </p:scale>
        <p:origin x="200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0FB8B-4A55-59E9-6919-225BC188C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B36E57-623B-AC9A-EC26-FE0D6AE01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D2E55-ED29-4D4C-EB2C-D585DF7A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4C011-3BB9-3720-6943-15BC1B1E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EFFA9-F346-477A-5B05-5DB8218B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23FD0-8CB4-B30B-FE58-B10949D89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5E126-62E1-F106-B770-FB7BE1FA1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7F75C-5724-AA67-C8A2-8EC2B1C8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D9B54-05C4-63C6-969D-24A3D9E3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4A3C0-ECFB-5767-A3AC-38D9111C5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648A08-4F2A-3DFA-DDEE-D861D3CF2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881DE-4C2A-6C69-D19D-38D428D1A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F09E1-668E-B82D-F9F0-150A7501C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BD2F0-29AE-FC48-BD86-00079DE88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F6554-90A8-08D0-9DA6-C3728D06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F061D-0F04-49A8-EC47-79A8ABD5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B66AC-D7B2-67BA-B665-3895118C4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F4828-6F92-9F21-55CC-B038A0DD0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B2076-ABE2-D3CB-5783-534E7E2D2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065D7-23AE-84C6-15DF-5ECCACE36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7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D75E-4B32-A0DE-981C-9ED5BCB39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D3EAC-FB0C-BEE2-8D06-4BE37DE96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2EF2B-314A-100C-1638-2BAEC90A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9D198-5D9E-4AE5-945B-17270BC49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3F44E-2272-0096-15C2-3AFFE77A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0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B8D7C-C957-0317-A035-15BAC835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CA4C-6BFA-29B9-D71D-73C863B3C9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87307F-3EAC-7422-46CD-A57AA4769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7D0B1-018B-A418-C356-3B9AD7F6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F251C-649C-BB26-C58A-0351CD24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C6D54-8F12-27C1-AFD6-AA496B828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5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B93E-C4AC-1F4A-235D-2E507D7D4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6623D-19BC-29B6-3202-B8299ADD2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D5D2C-F85A-AEFD-8B32-7E294F3CA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480B2A-358F-7415-81DA-09D6D9C57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7848FF-A8F6-8382-00B6-3FBEA4368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9A14B8-CFD6-977E-7B16-1FFA5E235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310B4D-786E-7C56-6AD8-F711371B6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43AF28-1B22-127A-5570-E3345025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2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12B82-114E-DBCC-6397-A6097B54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F01BB5-411D-7E7D-93C6-BCEDB08CC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ECC216-3ADB-EBCC-CFAA-833A11F9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A5B8F-B781-FFDC-4F6F-8F2F73A1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19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8107C6-D9E1-EC58-5807-6D753A50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D872AA-59F9-80C4-A5BE-27A90B55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E8BE6-C804-41A6-100A-D513BBE5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3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1AA3-6612-F746-E236-95E1A5B6A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17643-FAA4-0A8A-E8F1-DBCAD78F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3C694-AF79-F970-7FC8-6003BB2DD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DE7A-485D-E0FB-B24C-84BD783C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9E9174-D418-F93E-3880-CE69ECDD3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80BEEB-CDF6-953F-A0C0-67AD5EF78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26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8148D-5699-BD35-9C7C-A5F58663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79D201-0434-A746-78E0-EC21561174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7D4C73-306C-77E7-0CE6-311AE41F5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37857-DBFB-0BCE-B5B2-F286E4321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B8CE3-EE7F-0608-CA68-825169A8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A43CF-2AD1-DB0C-64F7-B2277E54D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2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D25AC-FB91-944B-B4AA-D94E90FE4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59C47-2393-C8A8-CB7C-01A2DDA96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CD29C-75CA-525B-465E-76AFCCA7A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04A337-C188-0044-B496-3F2D7529878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421B7-E139-A1F6-D7AC-20B2AAC060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82E6C-EB4A-FA8E-51ED-1CA25FDD11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6C5FBC-3279-9D4A-8915-6CFBCCB27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7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sloth on a tree&#10;&#10;Description automatically generated">
            <a:extLst>
              <a:ext uri="{FF2B5EF4-FFF2-40B4-BE49-F238E27FC236}">
                <a16:creationId xmlns:a16="http://schemas.microsoft.com/office/drawing/2014/main" id="{D522B75F-D13B-4402-6EFB-E2ECE2557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475" y="561975"/>
            <a:ext cx="1519238" cy="1104900"/>
          </a:xfrm>
          <a:prstGeom prst="rect">
            <a:avLst/>
          </a:prstGeom>
        </p:spPr>
      </p:pic>
      <p:pic>
        <p:nvPicPr>
          <p:cNvPr id="7" name="Picture 6" descr="A black and white drawing of a cartoon character&#10;&#10;Description automatically generated">
            <a:extLst>
              <a:ext uri="{FF2B5EF4-FFF2-40B4-BE49-F238E27FC236}">
                <a16:creationId xmlns:a16="http://schemas.microsoft.com/office/drawing/2014/main" id="{836BAA9B-0CAC-EDDB-C5A6-5FDA94AFF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825" y="804862"/>
            <a:ext cx="1473200" cy="1104900"/>
          </a:xfrm>
          <a:prstGeom prst="rect">
            <a:avLst/>
          </a:prstGeom>
        </p:spPr>
      </p:pic>
      <p:pic>
        <p:nvPicPr>
          <p:cNvPr id="8" name="Picture 7" descr="A cartoon of a sloth on a tree&#10;&#10;Description automatically generated">
            <a:extLst>
              <a:ext uri="{FF2B5EF4-FFF2-40B4-BE49-F238E27FC236}">
                <a16:creationId xmlns:a16="http://schemas.microsoft.com/office/drawing/2014/main" id="{439E2D0D-4E72-A215-F7C0-D9B383C194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281" y="2252662"/>
            <a:ext cx="2069306" cy="1504950"/>
          </a:xfrm>
          <a:prstGeom prst="rect">
            <a:avLst/>
          </a:prstGeom>
        </p:spPr>
      </p:pic>
      <p:pic>
        <p:nvPicPr>
          <p:cNvPr id="9" name="Picture 8" descr="A black and white drawing of a cartoon character&#10;&#10;Description automatically generated">
            <a:extLst>
              <a:ext uri="{FF2B5EF4-FFF2-40B4-BE49-F238E27FC236}">
                <a16:creationId xmlns:a16="http://schemas.microsoft.com/office/drawing/2014/main" id="{37545093-94AF-E10F-2E6E-CCCCE00E1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824" y="2452686"/>
            <a:ext cx="1818481" cy="1363861"/>
          </a:xfrm>
          <a:prstGeom prst="rect">
            <a:avLst/>
          </a:prstGeom>
        </p:spPr>
      </p:pic>
      <p:pic>
        <p:nvPicPr>
          <p:cNvPr id="11" name="Picture 10" descr="A black and white drawing&#10;&#10;Description automatically generated">
            <a:extLst>
              <a:ext uri="{FF2B5EF4-FFF2-40B4-BE49-F238E27FC236}">
                <a16:creationId xmlns:a16="http://schemas.microsoft.com/office/drawing/2014/main" id="{25673A06-C42A-863E-87AC-6BD6AD0A41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8886" y="591319"/>
            <a:ext cx="1458548" cy="1890711"/>
          </a:xfrm>
          <a:prstGeom prst="rect">
            <a:avLst/>
          </a:prstGeom>
        </p:spPr>
      </p:pic>
      <p:pic>
        <p:nvPicPr>
          <p:cNvPr id="12" name="Picture 11" descr="A black and white drawing&#10;&#10;Description automatically generated">
            <a:extLst>
              <a:ext uri="{FF2B5EF4-FFF2-40B4-BE49-F238E27FC236}">
                <a16:creationId xmlns:a16="http://schemas.microsoft.com/office/drawing/2014/main" id="{F10ABBB2-95DF-F15C-864C-7D4AA643A8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7563" y="591318"/>
            <a:ext cx="1880458" cy="2437632"/>
          </a:xfrm>
          <a:prstGeom prst="rect">
            <a:avLst/>
          </a:prstGeom>
        </p:spPr>
      </p:pic>
      <p:pic>
        <p:nvPicPr>
          <p:cNvPr id="13" name="Picture 12" descr="A black and white drawing&#10;&#10;Description automatically generated">
            <a:extLst>
              <a:ext uri="{FF2B5EF4-FFF2-40B4-BE49-F238E27FC236}">
                <a16:creationId xmlns:a16="http://schemas.microsoft.com/office/drawing/2014/main" id="{671A38EF-90FC-E5DB-A1A3-7F4E87BA1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0297" y="714375"/>
            <a:ext cx="1153613" cy="1495425"/>
          </a:xfrm>
          <a:prstGeom prst="rect">
            <a:avLst/>
          </a:prstGeom>
        </p:spPr>
      </p:pic>
      <p:pic>
        <p:nvPicPr>
          <p:cNvPr id="15" name="Picture 14" descr="A outline of a wolf&#10;&#10;Description automatically generated">
            <a:extLst>
              <a:ext uri="{FF2B5EF4-FFF2-40B4-BE49-F238E27FC236}">
                <a16:creationId xmlns:a16="http://schemas.microsoft.com/office/drawing/2014/main" id="{F094E76E-F345-9ED5-64DC-6757098565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9550" y="3829051"/>
            <a:ext cx="3048000" cy="208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64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865F0-56CA-34B5-6956-E245D4D2A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outline of a wolf&#10;&#10;Description automatically generated">
            <a:extLst>
              <a:ext uri="{FF2B5EF4-FFF2-40B4-BE49-F238E27FC236}">
                <a16:creationId xmlns:a16="http://schemas.microsoft.com/office/drawing/2014/main" id="{0CDABDEC-D75D-1EAE-DD09-6B780E21B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0165" y="1651319"/>
            <a:ext cx="2780835" cy="1900237"/>
          </a:xfrm>
          <a:prstGeom prst="rect">
            <a:avLst/>
          </a:prstGeom>
        </p:spPr>
      </p:pic>
      <p:pic>
        <p:nvPicPr>
          <p:cNvPr id="2" name="Picture 1" descr="A outline of a wolf&#10;&#10;Description automatically generated">
            <a:extLst>
              <a:ext uri="{FF2B5EF4-FFF2-40B4-BE49-F238E27FC236}">
                <a16:creationId xmlns:a16="http://schemas.microsoft.com/office/drawing/2014/main" id="{7752F4B6-2F78-F79D-D666-7420686C2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1096" y="462915"/>
            <a:ext cx="2620535" cy="1790699"/>
          </a:xfrm>
          <a:prstGeom prst="rect">
            <a:avLst/>
          </a:prstGeom>
        </p:spPr>
      </p:pic>
      <p:pic>
        <p:nvPicPr>
          <p:cNvPr id="3" name="Picture 2" descr="A outline of a wolf&#10;&#10;Description automatically generated">
            <a:extLst>
              <a:ext uri="{FF2B5EF4-FFF2-40B4-BE49-F238E27FC236}">
                <a16:creationId xmlns:a16="http://schemas.microsoft.com/office/drawing/2014/main" id="{25355E47-77D7-89BB-A221-8BBD6D9EE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522" y="1729853"/>
            <a:ext cx="3048000" cy="2082800"/>
          </a:xfrm>
          <a:prstGeom prst="rect">
            <a:avLst/>
          </a:prstGeom>
        </p:spPr>
      </p:pic>
      <p:pic>
        <p:nvPicPr>
          <p:cNvPr id="4" name="Picture 3" descr="A outline of a wolf&#10;&#10;Description automatically generated">
            <a:extLst>
              <a:ext uri="{FF2B5EF4-FFF2-40B4-BE49-F238E27FC236}">
                <a16:creationId xmlns:a16="http://schemas.microsoft.com/office/drawing/2014/main" id="{32B3551F-D641-CB0D-BAC8-99F4A9781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352" y="3876131"/>
            <a:ext cx="3456878" cy="2362200"/>
          </a:xfrm>
          <a:prstGeom prst="rect">
            <a:avLst/>
          </a:prstGeom>
        </p:spPr>
      </p:pic>
      <p:pic>
        <p:nvPicPr>
          <p:cNvPr id="6" name="Picture 5" descr="A outline of a wolf&#10;&#10;Description automatically generated">
            <a:extLst>
              <a:ext uri="{FF2B5EF4-FFF2-40B4-BE49-F238E27FC236}">
                <a16:creationId xmlns:a16="http://schemas.microsoft.com/office/drawing/2014/main" id="{94A0084E-FC50-3A98-19F7-DA1DDBAED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475" y="3690257"/>
            <a:ext cx="3645054" cy="2490787"/>
          </a:xfrm>
          <a:prstGeom prst="rect">
            <a:avLst/>
          </a:prstGeom>
        </p:spPr>
      </p:pic>
      <p:pic>
        <p:nvPicPr>
          <p:cNvPr id="10" name="Picture 9" descr="A outline of a wolf&#10;&#10;Description automatically generated">
            <a:extLst>
              <a:ext uri="{FF2B5EF4-FFF2-40B4-BE49-F238E27FC236}">
                <a16:creationId xmlns:a16="http://schemas.microsoft.com/office/drawing/2014/main" id="{2DB7A417-084C-31BE-534A-493CE7D83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9893" y="4238627"/>
            <a:ext cx="2972182" cy="2030991"/>
          </a:xfrm>
          <a:prstGeom prst="rect">
            <a:avLst/>
          </a:prstGeom>
        </p:spPr>
      </p:pic>
      <p:pic>
        <p:nvPicPr>
          <p:cNvPr id="5" name="Picture 4" descr="A outline of a wolf&#10;&#10;Description automatically generated">
            <a:extLst>
              <a:ext uri="{FF2B5EF4-FFF2-40B4-BE49-F238E27FC236}">
                <a16:creationId xmlns:a16="http://schemas.microsoft.com/office/drawing/2014/main" id="{8E8286A4-07AC-BECB-9AE4-79AE4B113D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1584" y="2470787"/>
            <a:ext cx="2972182" cy="2030991"/>
          </a:xfrm>
          <a:prstGeom prst="rect">
            <a:avLst/>
          </a:prstGeom>
        </p:spPr>
      </p:pic>
      <p:pic>
        <p:nvPicPr>
          <p:cNvPr id="7" name="Picture 6" descr="A outline of a wolf&#10;&#10;Description automatically generated">
            <a:extLst>
              <a:ext uri="{FF2B5EF4-FFF2-40B4-BE49-F238E27FC236}">
                <a16:creationId xmlns:a16="http://schemas.microsoft.com/office/drawing/2014/main" id="{FEAAE393-7020-91B1-AE91-A8DD3235A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59" y="392930"/>
            <a:ext cx="2780835" cy="190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81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dog with a dog's head&#10;&#10;AI-generated content may be incorrect.">
            <a:extLst>
              <a:ext uri="{FF2B5EF4-FFF2-40B4-BE49-F238E27FC236}">
                <a16:creationId xmlns:a16="http://schemas.microsoft.com/office/drawing/2014/main" id="{EFAEB48D-9DC9-1210-36A9-FA30B7901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1382" y="1015025"/>
            <a:ext cx="4315413" cy="2396391"/>
          </a:xfrm>
          <a:prstGeom prst="rect">
            <a:avLst/>
          </a:prstGeom>
        </p:spPr>
      </p:pic>
      <p:pic>
        <p:nvPicPr>
          <p:cNvPr id="8" name="Picture 7" descr="A dog with a dog's head&#10;&#10;AI-generated content may be incorrect.">
            <a:extLst>
              <a:ext uri="{FF2B5EF4-FFF2-40B4-BE49-F238E27FC236}">
                <a16:creationId xmlns:a16="http://schemas.microsoft.com/office/drawing/2014/main" id="{D6F08C2E-5E86-F8A7-14CC-86BDAA2DD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86" y="3295163"/>
            <a:ext cx="6004285" cy="3334238"/>
          </a:xfrm>
          <a:prstGeom prst="rect">
            <a:avLst/>
          </a:prstGeom>
        </p:spPr>
      </p:pic>
      <p:pic>
        <p:nvPicPr>
          <p:cNvPr id="9" name="Picture 8" descr="A dog with a dog's head&#10;&#10;AI-generated content may be incorrect.">
            <a:extLst>
              <a:ext uri="{FF2B5EF4-FFF2-40B4-BE49-F238E27FC236}">
                <a16:creationId xmlns:a16="http://schemas.microsoft.com/office/drawing/2014/main" id="{E5A8F189-198E-98A5-8479-5342F785E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0028" y="3868616"/>
            <a:ext cx="4749944" cy="2637690"/>
          </a:xfrm>
          <a:prstGeom prst="rect">
            <a:avLst/>
          </a:prstGeom>
        </p:spPr>
      </p:pic>
      <p:pic>
        <p:nvPicPr>
          <p:cNvPr id="10" name="Picture 9" descr="A dog with a dog's head&#10;&#10;AI-generated content may be incorrect.">
            <a:extLst>
              <a:ext uri="{FF2B5EF4-FFF2-40B4-BE49-F238E27FC236}">
                <a16:creationId xmlns:a16="http://schemas.microsoft.com/office/drawing/2014/main" id="{88A0E5BF-E277-5AB3-B604-A27F2BDAB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355" y="469900"/>
            <a:ext cx="3372338" cy="1872692"/>
          </a:xfrm>
          <a:prstGeom prst="rect">
            <a:avLst/>
          </a:prstGeom>
        </p:spPr>
      </p:pic>
      <p:pic>
        <p:nvPicPr>
          <p:cNvPr id="11" name="Picture 10" descr="A dog with a dog's head&#10;&#10;AI-generated content may be incorrect.">
            <a:extLst>
              <a:ext uri="{FF2B5EF4-FFF2-40B4-BE49-F238E27FC236}">
                <a16:creationId xmlns:a16="http://schemas.microsoft.com/office/drawing/2014/main" id="{A837EA93-F55E-6865-180F-A8DEDA677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5167" y="499210"/>
            <a:ext cx="2742653" cy="152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70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4</cp:revision>
  <cp:lastPrinted>2025-07-15T22:02:43Z</cp:lastPrinted>
  <dcterms:created xsi:type="dcterms:W3CDTF">2024-12-21T03:03:16Z</dcterms:created>
  <dcterms:modified xsi:type="dcterms:W3CDTF">2025-07-15T22:10:02Z</dcterms:modified>
</cp:coreProperties>
</file>