
<file path=[Content_Types].xml><?xml version="1.0" encoding="utf-8"?>
<Types xmlns="http://schemas.openxmlformats.org/package/2006/content-types">
  <Default Extension="jpeg" ContentType="image/jpeg"/>
  <Default Extension="jp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3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>
      <p:cViewPr varScale="1">
        <p:scale>
          <a:sx n="116" d="100"/>
          <a:sy n="116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E6041-30CC-CE6B-0C86-AFAD4F8ED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389B0E-F7F6-0AC1-3C05-DBB7EC6E43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F9161-0724-5B57-42E9-42EBDE081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7A61-2FB6-F948-9718-069C2D88A7BB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7C553-6631-5CFE-0A82-98A6EA3B7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77C63-9E5D-442F-139C-DE930453E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03B7-AFD4-734F-8482-BC0E8CD68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87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5F220-B2C3-80AB-1B46-7C3267481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0CAFDA-3056-7F07-041F-5DF581EC4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408B0-71FA-557C-0469-A4B8F7A62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7A61-2FB6-F948-9718-069C2D88A7BB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E3A78-EC66-D4E2-B3B8-C80B319DF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766D9-FEEB-A435-CF17-486105AF5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03B7-AFD4-734F-8482-BC0E8CD68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07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F8AAC9-364E-3889-A262-9FBE7D9504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A3746B-BE60-058B-BB6A-3C44959F8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4B3B6-AF10-A465-CD39-415892C3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7A61-2FB6-F948-9718-069C2D88A7BB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FA6C9-F838-C245-F058-0DCBE5F66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AEC94-6D8E-5BE7-F19A-D1E5F9633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03B7-AFD4-734F-8482-BC0E8CD68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62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731A2-74ED-1D2E-DB64-D82C76C15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D3827-CA46-5EDB-70CA-7A0424DAA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818F5-EFAC-8B46-9F64-885978DF6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7A61-2FB6-F948-9718-069C2D88A7BB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97FF34-6568-0073-9623-905CD66CE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A0D5E-AA9E-C0FC-750C-EDAFC45FC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03B7-AFD4-734F-8482-BC0E8CD68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58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42639-37A6-DB54-033E-3F6EC74B5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8C5C29-5DC5-6B36-8E65-DD1C77AF6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56748-1ADD-85D0-49D6-891793B10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7A61-2FB6-F948-9718-069C2D88A7BB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F54EE-17CC-AAE2-D555-7368FDA4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B08CA-0928-13F3-E2C4-DBFF4C87B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03B7-AFD4-734F-8482-BC0E8CD68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0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1F46A-D23A-7E79-B0EE-F05204A2C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676F3-F6EE-4D36-BAA4-8FD50D4A03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15E1C4-F7C0-713A-429A-E290267D52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CDF44D-A077-F93E-3162-5BAAD5A4A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7A61-2FB6-F948-9718-069C2D88A7BB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A2B9F4-41C0-EFA4-A0D8-E2C753BD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03C4B4-D97F-11C2-603B-7303967A1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03B7-AFD4-734F-8482-BC0E8CD68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60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7A901-DC13-2585-F7C9-DDE182C17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EF813-F117-CB9F-D165-B8FFA546B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F2153B-64D7-129A-F891-CE92A44B1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39108F-CBFA-BD16-3EBB-FF0A053B07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ED8AD7-C3E9-2FD4-3484-18A67DDEDD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BC0CB1-C2FC-3F79-53A7-F35259578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7A61-2FB6-F948-9718-069C2D88A7BB}" type="datetimeFigureOut">
              <a:rPr lang="en-US" smtClean="0"/>
              <a:t>7/16/25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518792-838A-BC80-9F32-A681C4E59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5CAABD-1DEB-5164-1EC5-BEE7A8A41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03B7-AFD4-734F-8482-BC0E8CD68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40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AE269-A66D-A98B-7C8E-6698A092E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1B8374-A2A9-85C4-F9D6-D2E6C806D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7A61-2FB6-F948-9718-069C2D88A7BB}" type="datetimeFigureOut">
              <a:rPr lang="en-US" smtClean="0"/>
              <a:t>7/16/25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DC41F4-5A48-A3D9-DF54-EF565B850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EBE3FD-8E7F-B65E-780A-A8FE883A0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03B7-AFD4-734F-8482-BC0E8CD68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614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00926D-2606-3486-DB6C-FA9433016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7A61-2FB6-F948-9718-069C2D88A7BB}" type="datetimeFigureOut">
              <a:rPr lang="en-US" smtClean="0"/>
              <a:t>7/16/25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287365-F9FE-044A-772C-C719FF810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51B30F-4317-1BC0-7525-26F1DC1EC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03B7-AFD4-734F-8482-BC0E8CD68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07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BED3D-4B78-DEDA-B214-DE24AAFDE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AE250-36A3-E4CC-1AE7-5F3D3BB30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4086A-932E-61CC-7072-66FD95416E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2A6E0-B350-6098-F662-BE3CEA309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7A61-2FB6-F948-9718-069C2D88A7BB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A2DF0-5DF4-B3F9-F9C0-7E2E0F4B4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D2A306-850A-0E28-9790-C049F5196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03B7-AFD4-734F-8482-BC0E8CD68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97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A7779-C85E-586F-38DF-FBD7572D0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25825A-9ABB-299D-7371-559F90802B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205E80-577B-F72C-03B4-F244A50AC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C3DB09-239B-33C9-E8EE-328E3B89B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7A61-2FB6-F948-9718-069C2D88A7BB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932A90-6C8D-07AE-743A-78400E9A2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CD880F-3166-97FE-1CED-9C449CD7A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03B7-AFD4-734F-8482-BC0E8CD68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53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7E8814-2DEB-E451-A87E-3B28D083C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9BCFC-7A91-4E7A-88DA-7114CBB88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98D88-27C8-7DB6-54BE-B9D94533F7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117A61-2FB6-F948-9718-069C2D88A7BB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49597-1AD9-D8F9-30A2-82B3D61FDF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7AA2D-8F33-9CC9-6B3F-2BEDDFBB1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4F03B7-AFD4-734F-8482-BC0E8CD68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31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rawing of a shark&#10;&#10;Description automatically generated">
            <a:extLst>
              <a:ext uri="{FF2B5EF4-FFF2-40B4-BE49-F238E27FC236}">
                <a16:creationId xmlns:a16="http://schemas.microsoft.com/office/drawing/2014/main" id="{FB032155-AABD-EA8D-4689-D16A70E52D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6026" y="389379"/>
            <a:ext cx="2166938" cy="3064670"/>
          </a:xfrm>
          <a:prstGeom prst="rect">
            <a:avLst/>
          </a:prstGeom>
        </p:spPr>
      </p:pic>
      <p:pic>
        <p:nvPicPr>
          <p:cNvPr id="6" name="Picture 5" descr="A drawing of a shark&#10;&#10;Description automatically generated">
            <a:extLst>
              <a:ext uri="{FF2B5EF4-FFF2-40B4-BE49-F238E27FC236}">
                <a16:creationId xmlns:a16="http://schemas.microsoft.com/office/drawing/2014/main" id="{8285C40A-DA34-32C7-86D7-1D2A5717B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284" y="389379"/>
            <a:ext cx="2909455" cy="4114800"/>
          </a:xfrm>
          <a:prstGeom prst="rect">
            <a:avLst/>
          </a:prstGeom>
        </p:spPr>
      </p:pic>
      <p:pic>
        <p:nvPicPr>
          <p:cNvPr id="7" name="Picture 6" descr="A drawing of a shark&#10;&#10;Description automatically generated">
            <a:extLst>
              <a:ext uri="{FF2B5EF4-FFF2-40B4-BE49-F238E27FC236}">
                <a16:creationId xmlns:a16="http://schemas.microsoft.com/office/drawing/2014/main" id="{F636371F-6CB9-88A3-3473-D664D73F01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7089" y="389379"/>
            <a:ext cx="1768808" cy="2501600"/>
          </a:xfrm>
          <a:prstGeom prst="rect">
            <a:avLst/>
          </a:prstGeom>
        </p:spPr>
      </p:pic>
      <p:pic>
        <p:nvPicPr>
          <p:cNvPr id="8" name="Picture 7" descr="A drawing of a shark&#10;&#10;Description automatically generated">
            <a:extLst>
              <a:ext uri="{FF2B5EF4-FFF2-40B4-BE49-F238E27FC236}">
                <a16:creationId xmlns:a16="http://schemas.microsoft.com/office/drawing/2014/main" id="{27FFA96D-49D9-F58F-BE81-AFF1D2FAEB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2863" y="389379"/>
            <a:ext cx="2539039" cy="3590926"/>
          </a:xfrm>
          <a:prstGeom prst="rect">
            <a:avLst/>
          </a:prstGeom>
        </p:spPr>
      </p:pic>
      <p:pic>
        <p:nvPicPr>
          <p:cNvPr id="10" name="Picture 9" descr="A drawing of a shark and a surfboard&#10;&#10;Description automatically generated">
            <a:extLst>
              <a:ext uri="{FF2B5EF4-FFF2-40B4-BE49-F238E27FC236}">
                <a16:creationId xmlns:a16="http://schemas.microsoft.com/office/drawing/2014/main" id="{0F23C8BF-AC16-9C23-007D-C723BB86E3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8739" y="4930552"/>
            <a:ext cx="2974448" cy="1538069"/>
          </a:xfrm>
          <a:prstGeom prst="rect">
            <a:avLst/>
          </a:prstGeom>
        </p:spPr>
      </p:pic>
      <p:pic>
        <p:nvPicPr>
          <p:cNvPr id="11" name="Picture 10" descr="A drawing of a shark and a surfboard&#10;&#10;Description automatically generated">
            <a:extLst>
              <a:ext uri="{FF2B5EF4-FFF2-40B4-BE49-F238E27FC236}">
                <a16:creationId xmlns:a16="http://schemas.microsoft.com/office/drawing/2014/main" id="{4EBC29E3-9ED8-4F57-A4B9-D6AE70C48C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9230" y="4627084"/>
            <a:ext cx="3561321" cy="1841538"/>
          </a:xfrm>
          <a:prstGeom prst="rect">
            <a:avLst/>
          </a:prstGeom>
        </p:spPr>
      </p:pic>
      <p:pic>
        <p:nvPicPr>
          <p:cNvPr id="14" name="Picture 13" descr="A drawing of a shark and a surfboard&#10;&#10;Description automatically generated">
            <a:extLst>
              <a:ext uri="{FF2B5EF4-FFF2-40B4-BE49-F238E27FC236}">
                <a16:creationId xmlns:a16="http://schemas.microsoft.com/office/drawing/2014/main" id="{88ED4711-AFB4-3372-13CF-A4F494CEEB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283" y="5141064"/>
            <a:ext cx="2567341" cy="132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81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drawing of a shark and a surfboard&#10;&#10;Description automatically generated">
            <a:extLst>
              <a:ext uri="{FF2B5EF4-FFF2-40B4-BE49-F238E27FC236}">
                <a16:creationId xmlns:a16="http://schemas.microsoft.com/office/drawing/2014/main" id="{F1C7D284-E26E-7D53-DBC8-A486AA4B0F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3620075"/>
            <a:ext cx="5294710" cy="2737863"/>
          </a:xfrm>
          <a:prstGeom prst="rect">
            <a:avLst/>
          </a:prstGeom>
        </p:spPr>
      </p:pic>
      <p:pic>
        <p:nvPicPr>
          <p:cNvPr id="5" name="Picture 4" descr="A drawing of a shark and a surfboard&#10;&#10;Description automatically generated">
            <a:extLst>
              <a:ext uri="{FF2B5EF4-FFF2-40B4-BE49-F238E27FC236}">
                <a16:creationId xmlns:a16="http://schemas.microsoft.com/office/drawing/2014/main" id="{AB932928-FDB3-884F-5573-8065EA4E44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57175"/>
            <a:ext cx="6133942" cy="3171825"/>
          </a:xfrm>
          <a:prstGeom prst="rect">
            <a:avLst/>
          </a:prstGeom>
        </p:spPr>
      </p:pic>
      <p:pic>
        <p:nvPicPr>
          <p:cNvPr id="8" name="Picture 7" descr="A drawing of a manta ray&#10;&#10;Description automatically generated">
            <a:extLst>
              <a:ext uri="{FF2B5EF4-FFF2-40B4-BE49-F238E27FC236}">
                <a16:creationId xmlns:a16="http://schemas.microsoft.com/office/drawing/2014/main" id="{4AA93E6E-D4DA-316D-0482-0BFDD68DCA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57361"/>
            <a:ext cx="5772150" cy="3463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710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79B0D-95A3-3AA6-B786-8572D792A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drawing of a shark and a surfboard&#10;&#10;Description automatically generated">
            <a:extLst>
              <a:ext uri="{FF2B5EF4-FFF2-40B4-BE49-F238E27FC236}">
                <a16:creationId xmlns:a16="http://schemas.microsoft.com/office/drawing/2014/main" id="{BB0B5E4B-5D01-1960-A870-1F2D253BE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6546" y="4115835"/>
            <a:ext cx="3971446" cy="2053611"/>
          </a:xfrm>
          <a:prstGeom prst="rect">
            <a:avLst/>
          </a:prstGeom>
        </p:spPr>
      </p:pic>
      <p:pic>
        <p:nvPicPr>
          <p:cNvPr id="5" name="Picture 4" descr="A drawing of a shark and a surfboard&#10;&#10;Description automatically generated">
            <a:extLst>
              <a:ext uri="{FF2B5EF4-FFF2-40B4-BE49-F238E27FC236}">
                <a16:creationId xmlns:a16="http://schemas.microsoft.com/office/drawing/2014/main" id="{AE004539-F628-D3FE-12F3-15BCF68286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57175"/>
            <a:ext cx="6133942" cy="3171825"/>
          </a:xfrm>
          <a:prstGeom prst="rect">
            <a:avLst/>
          </a:prstGeom>
        </p:spPr>
      </p:pic>
      <p:pic>
        <p:nvPicPr>
          <p:cNvPr id="2" name="Picture 1" descr="A drawing of a shark&#10;&#10;Description automatically generated">
            <a:extLst>
              <a:ext uri="{FF2B5EF4-FFF2-40B4-BE49-F238E27FC236}">
                <a16:creationId xmlns:a16="http://schemas.microsoft.com/office/drawing/2014/main" id="{1230B6E0-7C71-22C1-3185-00C27CCB5E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8004821" y="-183498"/>
            <a:ext cx="2909455" cy="4114800"/>
          </a:xfrm>
          <a:prstGeom prst="rect">
            <a:avLst/>
          </a:prstGeom>
        </p:spPr>
      </p:pic>
      <p:pic>
        <p:nvPicPr>
          <p:cNvPr id="3" name="Picture 2" descr="A drawing of a shark and a surfboard&#10;&#10;Description automatically generated">
            <a:extLst>
              <a:ext uri="{FF2B5EF4-FFF2-40B4-BE49-F238E27FC236}">
                <a16:creationId xmlns:a16="http://schemas.microsoft.com/office/drawing/2014/main" id="{8E5D3C7F-05FB-F1F9-9C5D-7F0E894C1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878" y="3723701"/>
            <a:ext cx="5152341" cy="2664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277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Lawrence</dc:creator>
  <cp:lastModifiedBy>Julie Lawrence</cp:lastModifiedBy>
  <cp:revision>3</cp:revision>
  <cp:lastPrinted>2025-07-15T22:07:24Z</cp:lastPrinted>
  <dcterms:created xsi:type="dcterms:W3CDTF">2024-12-14T10:16:38Z</dcterms:created>
  <dcterms:modified xsi:type="dcterms:W3CDTF">2025-07-15T22:09:58Z</dcterms:modified>
</cp:coreProperties>
</file>