
<file path=[Content_Types].xml><?xml version="1.0" encoding="utf-8"?>
<Types xmlns="http://schemas.openxmlformats.org/package/2006/content-types">
  <Default Extension="jpeg" ContentType="image/jpeg"/>
  <Default Extension="jp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81"/>
  </p:normalViewPr>
  <p:slideViewPr>
    <p:cSldViewPr snapToGrid="0">
      <p:cViewPr varScale="1">
        <p:scale>
          <a:sx n="90" d="100"/>
          <a:sy n="90" d="100"/>
        </p:scale>
        <p:origin x="232" y="7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351EA-7791-51B4-E92E-6E0B161ADC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C987D8-991B-0FE0-7B2A-87B57EA987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5A285E-EABA-A6B3-D00C-FF8626143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CAB9F-22D6-4D4E-BA1C-0D051809C932}" type="datetimeFigureOut">
              <a:rPr lang="en-US" smtClean="0"/>
              <a:t>12/22/24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0928D2-23D6-389C-18A1-B800B963F1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88E2B8-764E-D198-4D5D-C73E09B20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50C15-95D3-8248-8E9D-FF1BCAC468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3927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FCAD81-1484-5948-E955-60E64C0B68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B563F1-FF62-2682-C095-BBAF48FCE7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4963F5-B156-7872-FF1D-85BC96392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CAB9F-22D6-4D4E-BA1C-0D051809C932}" type="datetimeFigureOut">
              <a:rPr lang="en-US" smtClean="0"/>
              <a:t>12/22/24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193469-7576-6FAE-1B16-39B0A3CEAF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2C2CA7-EB95-C2C0-FA85-DD9F7AAE4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50C15-95D3-8248-8E9D-FF1BCAC468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2238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4FC80E8-1878-97BF-7EEF-9D77D88376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70A587-AF45-B0CF-95B7-23046A8F41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03C7BC-B21A-6B1E-9976-D281E8673D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CAB9F-22D6-4D4E-BA1C-0D051809C932}" type="datetimeFigureOut">
              <a:rPr lang="en-US" smtClean="0"/>
              <a:t>12/22/24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939A77-2B84-7F03-679C-104B185F2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660FD7-DE1C-2C4A-99C2-62F2F8FB2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50C15-95D3-8248-8E9D-FF1BCAC468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006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1D84D8-3DBC-C495-722C-F50C20C23D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EB371A-5B60-FA1F-3A60-091EC9C061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4AB954-C7E2-9572-9166-61C5426B5E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CAB9F-22D6-4D4E-BA1C-0D051809C932}" type="datetimeFigureOut">
              <a:rPr lang="en-US" smtClean="0"/>
              <a:t>12/22/24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E67234-D2D5-8C12-BE41-52BFB3731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020070-1746-8EF7-13E0-E591223311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50C15-95D3-8248-8E9D-FF1BCAC468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80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22457B-7D01-C556-F184-764861D0CB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276617-B96C-58FB-459E-40D18F7DEC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7A9F28-0973-BE7E-2E32-120BDF3618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CAB9F-22D6-4D4E-BA1C-0D051809C932}" type="datetimeFigureOut">
              <a:rPr lang="en-US" smtClean="0"/>
              <a:t>12/22/24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7BAEBF-D7A2-DEDE-C0E0-F99E924A7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802FA7-F274-8409-9748-A5EAB70845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50C15-95D3-8248-8E9D-FF1BCAC468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26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915C8-1CE5-AA0A-F837-C155B2A688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9660EB-AA06-56E0-7376-E80237FEAC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ACD0C6-4676-108F-CEB6-5AE0D24597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2017EE-3E1F-64DB-7B92-0655B83641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CAB9F-22D6-4D4E-BA1C-0D051809C932}" type="datetimeFigureOut">
              <a:rPr lang="en-US" smtClean="0"/>
              <a:t>12/22/24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1EC241-87B8-D923-ADB2-F3791783D6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5C8906-6D7D-932F-BE7C-2E8F1D15C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50C15-95D3-8248-8E9D-FF1BCAC468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707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D6AC83-70E8-E22B-049D-271B57EDBF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B5B121-FB99-AD53-5B81-BF1BE71691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CB93FD-2B16-4D40-00CC-09E1E67721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1C78575-15C4-F299-532F-D1CB13476D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F0AB87-B66E-0B47-F057-9FF1265AB7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016EDD3-0188-1678-1F2D-DCC38986A8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CAB9F-22D6-4D4E-BA1C-0D051809C932}" type="datetimeFigureOut">
              <a:rPr lang="en-US" smtClean="0"/>
              <a:t>12/22/24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94D5EE1-066F-833A-5A38-5739DA23A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6EAAAC5-1908-4CD4-BA4C-F9DEA5CFE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50C15-95D3-8248-8E9D-FF1BCAC468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48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83C658-F8F6-284A-EEA0-4329F931EC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7C6590A-DC84-4CCF-9AE3-D081D658F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CAB9F-22D6-4D4E-BA1C-0D051809C932}" type="datetimeFigureOut">
              <a:rPr lang="en-US" smtClean="0"/>
              <a:t>12/22/24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572C96-861D-1E0D-4C12-99AAEA87C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BCCA51-1FAD-6FEC-A81A-3ED4D06247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50C15-95D3-8248-8E9D-FF1BCAC468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230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9EA9F0D-9047-A3EB-BF99-49CE7ED3C0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CAB9F-22D6-4D4E-BA1C-0D051809C932}" type="datetimeFigureOut">
              <a:rPr lang="en-US" smtClean="0"/>
              <a:t>12/22/24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8B2E8E0-BD8A-252E-4791-4F94AEB569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C2C602-6ABB-35E8-1319-13AD037640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50C15-95D3-8248-8E9D-FF1BCAC468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3289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9DF22B-2B4C-7797-623F-E03BF230F5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BC2199-A93E-E856-5D84-2D2824CD8E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42B874-8414-AFD7-E917-94EFD61BED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4C203E-AF57-1FAE-2635-B6F3E39EB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CAB9F-22D6-4D4E-BA1C-0D051809C932}" type="datetimeFigureOut">
              <a:rPr lang="en-US" smtClean="0"/>
              <a:t>12/22/24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AEEDE0-6569-EB8F-BD97-EC44A5580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A17402-8748-0C5D-A6C9-2DC115A3D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50C15-95D3-8248-8E9D-FF1BCAC468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036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A498DC-6E61-7AAB-843F-E2DF44133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464DFE7-4A31-E61B-D6BA-D60D92F552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E86D25-4FDE-9B52-1161-2717505B2E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8D52BD-E73B-CEAA-F897-DCF8C54FB2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CAB9F-22D6-4D4E-BA1C-0D051809C932}" type="datetimeFigureOut">
              <a:rPr lang="en-US" smtClean="0"/>
              <a:t>12/22/24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4091AE-028A-7916-6B14-55E56304E8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D84B4E-65B2-A3D8-9C1F-9BC4C0F8B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50C15-95D3-8248-8E9D-FF1BCAC468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07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5F30D56-5002-FB37-5455-7462D0E28C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D2FD26-4D5B-BBFF-B37D-41B971609E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EE8382-74CD-2CAE-A2CD-381DA1A787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AECAB9F-22D6-4D4E-BA1C-0D051809C932}" type="datetimeFigureOut">
              <a:rPr lang="en-US" smtClean="0"/>
              <a:t>12/22/24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27A7A8-BF47-0038-6A94-4AF74FA81A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3D569F-8CF4-A989-78F0-038D9B058C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3F50C15-95D3-8248-8E9D-FF1BCAC468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547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drawing of a dog&#10;&#10;Description automatically generated">
            <a:extLst>
              <a:ext uri="{FF2B5EF4-FFF2-40B4-BE49-F238E27FC236}">
                <a16:creationId xmlns:a16="http://schemas.microsoft.com/office/drawing/2014/main" id="{7E4A137E-DEB1-2ACF-1CA0-97E6B68605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5013" y="500063"/>
            <a:ext cx="1320800" cy="1028700"/>
          </a:xfrm>
          <a:prstGeom prst="rect">
            <a:avLst/>
          </a:prstGeom>
        </p:spPr>
      </p:pic>
      <p:pic>
        <p:nvPicPr>
          <p:cNvPr id="6" name="Picture 5" descr="A drawing of a dog&#10;&#10;Description automatically generated">
            <a:extLst>
              <a:ext uri="{FF2B5EF4-FFF2-40B4-BE49-F238E27FC236}">
                <a16:creationId xmlns:a16="http://schemas.microsoft.com/office/drawing/2014/main" id="{70CADE44-82AD-7B4B-3231-BE901098DD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913" y="500062"/>
            <a:ext cx="1651000" cy="1285875"/>
          </a:xfrm>
          <a:prstGeom prst="rect">
            <a:avLst/>
          </a:prstGeom>
        </p:spPr>
      </p:pic>
      <p:pic>
        <p:nvPicPr>
          <p:cNvPr id="7" name="Picture 6" descr="A drawing of a dog&#10;&#10;Description automatically generated">
            <a:extLst>
              <a:ext uri="{FF2B5EF4-FFF2-40B4-BE49-F238E27FC236}">
                <a16:creationId xmlns:a16="http://schemas.microsoft.com/office/drawing/2014/main" id="{7B695370-5638-C707-DD50-C23FD838CC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0738" y="3390899"/>
            <a:ext cx="1865312" cy="1452791"/>
          </a:xfrm>
          <a:prstGeom prst="rect">
            <a:avLst/>
          </a:prstGeom>
        </p:spPr>
      </p:pic>
      <p:pic>
        <p:nvPicPr>
          <p:cNvPr id="8" name="Picture 7" descr="A drawing of a dog&#10;&#10;Description automatically generated">
            <a:extLst>
              <a:ext uri="{FF2B5EF4-FFF2-40B4-BE49-F238E27FC236}">
                <a16:creationId xmlns:a16="http://schemas.microsoft.com/office/drawing/2014/main" id="{5A94EEDA-3A3F-E154-011D-7268B7AEA3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58268" y="2972140"/>
            <a:ext cx="2237732" cy="1742849"/>
          </a:xfrm>
          <a:prstGeom prst="rect">
            <a:avLst/>
          </a:prstGeom>
        </p:spPr>
      </p:pic>
      <p:pic>
        <p:nvPicPr>
          <p:cNvPr id="9" name="Picture 8" descr="A drawing of a dog&#10;&#10;Description automatically generated">
            <a:extLst>
              <a:ext uri="{FF2B5EF4-FFF2-40B4-BE49-F238E27FC236}">
                <a16:creationId xmlns:a16="http://schemas.microsoft.com/office/drawing/2014/main" id="{2ACBE5A1-CFD1-F6E3-7710-ACDF0F4339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6525" y="391877"/>
            <a:ext cx="2919411" cy="2273772"/>
          </a:xfrm>
          <a:prstGeom prst="rect">
            <a:avLst/>
          </a:prstGeom>
        </p:spPr>
      </p:pic>
      <p:pic>
        <p:nvPicPr>
          <p:cNvPr id="10" name="Picture 9" descr="A drawing of a dog&#10;&#10;Description automatically generated">
            <a:extLst>
              <a:ext uri="{FF2B5EF4-FFF2-40B4-BE49-F238E27FC236}">
                <a16:creationId xmlns:a16="http://schemas.microsoft.com/office/drawing/2014/main" id="{1A8A7959-368B-9F78-6958-0CBA42D075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68218" y="3390899"/>
            <a:ext cx="2796497" cy="21780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60708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Julie Lawrence</dc:creator>
  <cp:lastModifiedBy>Julie Lawrence</cp:lastModifiedBy>
  <cp:revision>1</cp:revision>
  <dcterms:created xsi:type="dcterms:W3CDTF">2024-12-21T23:57:45Z</dcterms:created>
  <dcterms:modified xsi:type="dcterms:W3CDTF">2024-12-21T23:59:17Z</dcterms:modified>
</cp:coreProperties>
</file>