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81"/>
  </p:normalViewPr>
  <p:slideViewPr>
    <p:cSldViewPr snapToGrid="0">
      <p:cViewPr varScale="1">
        <p:scale>
          <a:sx n="116" d="100"/>
          <a:sy n="116" d="100"/>
        </p:scale>
        <p:origin x="41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C37B90-2A67-F7A6-8697-9394339A68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2F527B-0D58-8C0B-D72E-DD5DA010D2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165870-6E71-1652-52DE-4F75228C0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1ED90-C18A-0C4C-9E0E-DF1D99B16F37}" type="datetimeFigureOut">
              <a:rPr lang="en-US" smtClean="0"/>
              <a:t>12/12/24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FB2C6C-C637-FBC6-9E29-5B308EE28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B48448-A10D-2F16-60E9-F9EB960DCB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8F1FD-0CC7-4D48-9F76-89D37D4DC2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684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9EAB8-076E-CE7E-C45B-631505F31F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6B7F09-0671-6692-5F92-C2F29ABF74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192E65-3181-2A55-9560-8941D873DD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1ED90-C18A-0C4C-9E0E-DF1D99B16F37}" type="datetimeFigureOut">
              <a:rPr lang="en-US" smtClean="0"/>
              <a:t>12/12/24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FB3719-F6A0-3A68-2023-BFFE630CF8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200A1C-8439-95CA-991F-195876194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8F1FD-0CC7-4D48-9F76-89D37D4DC2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3408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957183D-A710-035B-1894-7ACB73B85D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4C3648D-3BBE-43B4-D9CE-9E1E6FD12F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13164C-4613-7FAB-C789-480B88A400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1ED90-C18A-0C4C-9E0E-DF1D99B16F37}" type="datetimeFigureOut">
              <a:rPr lang="en-US" smtClean="0"/>
              <a:t>12/12/24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BC8C67-9B38-1970-AF1C-4B11AE4DD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A438CF-0AEB-0F9F-280A-70D806580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8F1FD-0CC7-4D48-9F76-89D37D4DC2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980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3F4285-E938-2EC8-9ADC-03CB016772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3BC0F8-938F-3F42-982F-5885FBC71D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37CEC5-FC30-BDDE-03E6-411F8943C9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1ED90-C18A-0C4C-9E0E-DF1D99B16F37}" type="datetimeFigureOut">
              <a:rPr lang="en-US" smtClean="0"/>
              <a:t>12/12/24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96F773-5B4A-589A-94DB-AB750E5E53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2F5027-8260-F073-C13D-A1D2C61AE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8F1FD-0CC7-4D48-9F76-89D37D4DC2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918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90700F-4B40-F737-830B-908A421F46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D2B16D-EE5A-7D23-EE19-809EFC9FCC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63E5C4-CC51-CA53-0AB1-13DB620FB5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1ED90-C18A-0C4C-9E0E-DF1D99B16F37}" type="datetimeFigureOut">
              <a:rPr lang="en-US" smtClean="0"/>
              <a:t>12/12/24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C2C943-B708-A544-FAA3-B42DFD110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D12E09-6896-DDB5-7EE4-36B0E53334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8F1FD-0CC7-4D48-9F76-89D37D4DC2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924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C3FCD6-D027-AB66-1FC1-B4C6FD9262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0EE451-BDDE-225D-112C-D9B5FC4C6F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B7B846-2B25-A168-1DA2-7955D6B3B0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82911B-96CF-3567-99E0-7C0C24AF26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1ED90-C18A-0C4C-9E0E-DF1D99B16F37}" type="datetimeFigureOut">
              <a:rPr lang="en-US" smtClean="0"/>
              <a:t>12/12/24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693368-459D-983D-7C4E-AA467D6272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86CA40-646A-A4DD-94A4-7FFE52BDB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8F1FD-0CC7-4D48-9F76-89D37D4DC2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836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5C42A5-CCC8-6D9E-CCE6-A8EAAD9076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68E6EF-AB72-1232-6494-62A407EC81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6F530A-7918-FBE3-9AC6-F8BE1BDBCF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C9866F7-E487-8F50-F194-99AE1757AE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6AD4799-D05F-D376-A326-2192982596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453948-A957-37C8-B21A-86CB443A5D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1ED90-C18A-0C4C-9E0E-DF1D99B16F37}" type="datetimeFigureOut">
              <a:rPr lang="en-US" smtClean="0"/>
              <a:t>12/12/24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5E54B4E-749E-6E20-325F-1CD66742A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6A808E3-3AA8-EA4E-F387-A7F48DAF0A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8F1FD-0CC7-4D48-9F76-89D37D4DC2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151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1C480A-C0BB-C7EB-3294-D9DDB3DB03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6E3E34-7033-B970-DF91-4D8B897413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1ED90-C18A-0C4C-9E0E-DF1D99B16F37}" type="datetimeFigureOut">
              <a:rPr lang="en-US" smtClean="0"/>
              <a:t>12/12/24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DD3B21-C2D0-AD0A-C0B5-7BEB410C9B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91FB259-CF93-1498-5F47-2547DAAA1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8F1FD-0CC7-4D48-9F76-89D37D4DC2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411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A4DD26F-D9EA-1CC6-5E0D-F2936AFDA3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1ED90-C18A-0C4C-9E0E-DF1D99B16F37}" type="datetimeFigureOut">
              <a:rPr lang="en-US" smtClean="0"/>
              <a:t>12/12/24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C2D55E1-A240-FB75-175D-DC95470B0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5C866C-4CE0-38B0-8B64-DD8EAFA27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8F1FD-0CC7-4D48-9F76-89D37D4DC2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336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F5A696-321F-03C6-345E-211F39ED6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E69E7F-F84A-5A30-1544-7AF91ACCAB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29D5A2-D0CD-55B4-1F27-CD6A2E5D03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8E3377-183D-4C43-4E70-A7EB12F99E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1ED90-C18A-0C4C-9E0E-DF1D99B16F37}" type="datetimeFigureOut">
              <a:rPr lang="en-US" smtClean="0"/>
              <a:t>12/12/24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449F09-B687-C372-679C-D4BC8AD4A6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2A30F4-6CC7-2F15-C12D-8300985B96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8F1FD-0CC7-4D48-9F76-89D37D4DC2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857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FB9752-C645-F175-CB6B-FDF11855BD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8BC8ABB-58C1-FEB6-4F8E-DCE6D9273E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6E347A-7D8C-AF86-0784-3EF5773170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E00276-B1C7-2092-4329-1A4D1D894E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1ED90-C18A-0C4C-9E0E-DF1D99B16F37}" type="datetimeFigureOut">
              <a:rPr lang="en-US" smtClean="0"/>
              <a:t>12/12/24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0F44B7-3E1E-E366-79C0-6243F4C6F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07115B-98DC-BC95-DF87-F5E7FBA70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8F1FD-0CC7-4D48-9F76-89D37D4DC2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1664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A2A2A9B-6B1F-1193-79F6-C0B6D800E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FA43E6-CDE3-0391-6E00-F0CF6160AF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3BBD2E-88D2-80AC-99FA-BF8208DAC7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441ED90-C18A-0C4C-9E0E-DF1D99B16F37}" type="datetimeFigureOut">
              <a:rPr lang="en-US" smtClean="0"/>
              <a:t>12/12/24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0534EE-F5C6-29C0-45A3-E76B06A970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21C379-37E7-0CD2-B915-60668F6D9F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2A8F1FD-0CC7-4D48-9F76-89D37D4DC2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91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ack and white symbol&#10;&#10;Description automatically generated">
            <a:extLst>
              <a:ext uri="{FF2B5EF4-FFF2-40B4-BE49-F238E27FC236}">
                <a16:creationId xmlns:a16="http://schemas.microsoft.com/office/drawing/2014/main" id="{46E1BCEF-7D59-397D-759A-712D56597AA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5" b="5"/>
          <a:stretch/>
        </p:blipFill>
        <p:spPr>
          <a:xfrm>
            <a:off x="67867" y="54195"/>
            <a:ext cx="3899195" cy="3899195"/>
          </a:xfrm>
          <a:custGeom>
            <a:avLst/>
            <a:gdLst/>
            <a:ahLst/>
            <a:cxnLst/>
            <a:rect l="l" t="t" r="r" b="b"/>
            <a:pathLst>
              <a:path w="2849586" h="2849586">
                <a:moveTo>
                  <a:pt x="1424793" y="0"/>
                </a:moveTo>
                <a:cubicBezTo>
                  <a:pt x="2211684" y="0"/>
                  <a:pt x="2849586" y="637902"/>
                  <a:pt x="2849586" y="1424793"/>
                </a:cubicBezTo>
                <a:cubicBezTo>
                  <a:pt x="2849586" y="2211684"/>
                  <a:pt x="2211684" y="2849586"/>
                  <a:pt x="1424793" y="2849586"/>
                </a:cubicBezTo>
                <a:cubicBezTo>
                  <a:pt x="637902" y="2849586"/>
                  <a:pt x="0" y="2211684"/>
                  <a:pt x="0" y="1424793"/>
                </a:cubicBezTo>
                <a:cubicBezTo>
                  <a:pt x="0" y="637902"/>
                  <a:pt x="637902" y="0"/>
                  <a:pt x="1424793" y="0"/>
                </a:cubicBezTo>
                <a:close/>
              </a:path>
            </a:pathLst>
          </a:custGeom>
        </p:spPr>
      </p:pic>
      <p:pic>
        <p:nvPicPr>
          <p:cNvPr id="6" name="Picture 5" descr="A black and white symbol&#10;&#10;Description automatically generated">
            <a:extLst>
              <a:ext uri="{FF2B5EF4-FFF2-40B4-BE49-F238E27FC236}">
                <a16:creationId xmlns:a16="http://schemas.microsoft.com/office/drawing/2014/main" id="{04005476-9CC5-EDA3-107A-5FF4B2E9966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5" b="5"/>
          <a:stretch/>
        </p:blipFill>
        <p:spPr>
          <a:xfrm>
            <a:off x="3153619" y="108365"/>
            <a:ext cx="3427355" cy="3427355"/>
          </a:xfrm>
          <a:custGeom>
            <a:avLst/>
            <a:gdLst/>
            <a:ahLst/>
            <a:cxnLst/>
            <a:rect l="l" t="t" r="r" b="b"/>
            <a:pathLst>
              <a:path w="2849586" h="2849586">
                <a:moveTo>
                  <a:pt x="1424793" y="0"/>
                </a:moveTo>
                <a:cubicBezTo>
                  <a:pt x="2211684" y="0"/>
                  <a:pt x="2849586" y="637902"/>
                  <a:pt x="2849586" y="1424793"/>
                </a:cubicBezTo>
                <a:cubicBezTo>
                  <a:pt x="2849586" y="2211684"/>
                  <a:pt x="2211684" y="2849586"/>
                  <a:pt x="1424793" y="2849586"/>
                </a:cubicBezTo>
                <a:cubicBezTo>
                  <a:pt x="637902" y="2849586"/>
                  <a:pt x="0" y="2211684"/>
                  <a:pt x="0" y="1424793"/>
                </a:cubicBezTo>
                <a:cubicBezTo>
                  <a:pt x="0" y="637902"/>
                  <a:pt x="637902" y="0"/>
                  <a:pt x="1424793" y="0"/>
                </a:cubicBezTo>
                <a:close/>
              </a:path>
            </a:pathLst>
          </a:custGeom>
        </p:spPr>
      </p:pic>
      <p:pic>
        <p:nvPicPr>
          <p:cNvPr id="7" name="Picture 6" descr="A black and white symbol&#10;&#10;Description automatically generated">
            <a:extLst>
              <a:ext uri="{FF2B5EF4-FFF2-40B4-BE49-F238E27FC236}">
                <a16:creationId xmlns:a16="http://schemas.microsoft.com/office/drawing/2014/main" id="{4D549290-E2E8-47E4-0C10-A617AF9F1BC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5" b="5"/>
          <a:stretch/>
        </p:blipFill>
        <p:spPr>
          <a:xfrm>
            <a:off x="6095033" y="142513"/>
            <a:ext cx="2979703" cy="2979703"/>
          </a:xfrm>
          <a:custGeom>
            <a:avLst/>
            <a:gdLst/>
            <a:ahLst/>
            <a:cxnLst/>
            <a:rect l="l" t="t" r="r" b="b"/>
            <a:pathLst>
              <a:path w="2849586" h="2849586">
                <a:moveTo>
                  <a:pt x="1424793" y="0"/>
                </a:moveTo>
                <a:cubicBezTo>
                  <a:pt x="2211684" y="0"/>
                  <a:pt x="2849586" y="637902"/>
                  <a:pt x="2849586" y="1424793"/>
                </a:cubicBezTo>
                <a:cubicBezTo>
                  <a:pt x="2849586" y="2211684"/>
                  <a:pt x="2211684" y="2849586"/>
                  <a:pt x="1424793" y="2849586"/>
                </a:cubicBezTo>
                <a:cubicBezTo>
                  <a:pt x="637902" y="2849586"/>
                  <a:pt x="0" y="2211684"/>
                  <a:pt x="0" y="1424793"/>
                </a:cubicBezTo>
                <a:cubicBezTo>
                  <a:pt x="0" y="637902"/>
                  <a:pt x="637902" y="0"/>
                  <a:pt x="1424793" y="0"/>
                </a:cubicBezTo>
                <a:close/>
              </a:path>
            </a:pathLst>
          </a:custGeom>
        </p:spPr>
      </p:pic>
      <p:pic>
        <p:nvPicPr>
          <p:cNvPr id="8" name="Picture 7" descr="A black and white symbol&#10;&#10;Description automatically generated">
            <a:extLst>
              <a:ext uri="{FF2B5EF4-FFF2-40B4-BE49-F238E27FC236}">
                <a16:creationId xmlns:a16="http://schemas.microsoft.com/office/drawing/2014/main" id="{F9F602A9-414A-5FC2-77DA-5C4B74016B9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5" b="5"/>
          <a:stretch/>
        </p:blipFill>
        <p:spPr>
          <a:xfrm>
            <a:off x="9064039" y="433550"/>
            <a:ext cx="2220991" cy="2220991"/>
          </a:xfrm>
          <a:custGeom>
            <a:avLst/>
            <a:gdLst/>
            <a:ahLst/>
            <a:cxnLst/>
            <a:rect l="l" t="t" r="r" b="b"/>
            <a:pathLst>
              <a:path w="2849586" h="2849586">
                <a:moveTo>
                  <a:pt x="1424793" y="0"/>
                </a:moveTo>
                <a:cubicBezTo>
                  <a:pt x="2211684" y="0"/>
                  <a:pt x="2849586" y="637902"/>
                  <a:pt x="2849586" y="1424793"/>
                </a:cubicBezTo>
                <a:cubicBezTo>
                  <a:pt x="2849586" y="2211684"/>
                  <a:pt x="2211684" y="2849586"/>
                  <a:pt x="1424793" y="2849586"/>
                </a:cubicBezTo>
                <a:cubicBezTo>
                  <a:pt x="637902" y="2849586"/>
                  <a:pt x="0" y="2211684"/>
                  <a:pt x="0" y="1424793"/>
                </a:cubicBezTo>
                <a:cubicBezTo>
                  <a:pt x="0" y="637902"/>
                  <a:pt x="637902" y="0"/>
                  <a:pt x="1424793" y="0"/>
                </a:cubicBezTo>
                <a:close/>
              </a:path>
            </a:pathLst>
          </a:custGeom>
        </p:spPr>
      </p:pic>
      <p:pic>
        <p:nvPicPr>
          <p:cNvPr id="9" name="Picture 8" descr="A black and white symbol&#10;&#10;Description automatically generated">
            <a:extLst>
              <a:ext uri="{FF2B5EF4-FFF2-40B4-BE49-F238E27FC236}">
                <a16:creationId xmlns:a16="http://schemas.microsoft.com/office/drawing/2014/main" id="{7AC6856B-178D-D247-4DD8-31890DA9849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5" b="5"/>
          <a:stretch/>
        </p:blipFill>
        <p:spPr>
          <a:xfrm flipH="1">
            <a:off x="799900" y="3973377"/>
            <a:ext cx="2601917" cy="2601917"/>
          </a:xfrm>
          <a:custGeom>
            <a:avLst/>
            <a:gdLst/>
            <a:ahLst/>
            <a:cxnLst/>
            <a:rect l="l" t="t" r="r" b="b"/>
            <a:pathLst>
              <a:path w="2849586" h="2849586">
                <a:moveTo>
                  <a:pt x="1424793" y="0"/>
                </a:moveTo>
                <a:cubicBezTo>
                  <a:pt x="2211684" y="0"/>
                  <a:pt x="2849586" y="637902"/>
                  <a:pt x="2849586" y="1424793"/>
                </a:cubicBezTo>
                <a:cubicBezTo>
                  <a:pt x="2849586" y="2211684"/>
                  <a:pt x="2211684" y="2849586"/>
                  <a:pt x="1424793" y="2849586"/>
                </a:cubicBezTo>
                <a:cubicBezTo>
                  <a:pt x="637902" y="2849586"/>
                  <a:pt x="0" y="2211684"/>
                  <a:pt x="0" y="1424793"/>
                </a:cubicBezTo>
                <a:cubicBezTo>
                  <a:pt x="0" y="637902"/>
                  <a:pt x="637902" y="0"/>
                  <a:pt x="1424793" y="0"/>
                </a:cubicBezTo>
                <a:close/>
              </a:path>
            </a:pathLst>
          </a:custGeom>
        </p:spPr>
      </p:pic>
      <p:pic>
        <p:nvPicPr>
          <p:cNvPr id="10" name="Picture 9" descr="A black and white symbol&#10;&#10;Description automatically generated">
            <a:extLst>
              <a:ext uri="{FF2B5EF4-FFF2-40B4-BE49-F238E27FC236}">
                <a16:creationId xmlns:a16="http://schemas.microsoft.com/office/drawing/2014/main" id="{2FD92817-0DF8-6D81-0D05-6315EAB3ECD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5" b="5"/>
          <a:stretch/>
        </p:blipFill>
        <p:spPr>
          <a:xfrm flipH="1">
            <a:off x="3410409" y="3906576"/>
            <a:ext cx="2287060" cy="2287060"/>
          </a:xfrm>
          <a:custGeom>
            <a:avLst/>
            <a:gdLst/>
            <a:ahLst/>
            <a:cxnLst/>
            <a:rect l="l" t="t" r="r" b="b"/>
            <a:pathLst>
              <a:path w="2849586" h="2849586">
                <a:moveTo>
                  <a:pt x="1424793" y="0"/>
                </a:moveTo>
                <a:cubicBezTo>
                  <a:pt x="2211684" y="0"/>
                  <a:pt x="2849586" y="637902"/>
                  <a:pt x="2849586" y="1424793"/>
                </a:cubicBezTo>
                <a:cubicBezTo>
                  <a:pt x="2849586" y="2211684"/>
                  <a:pt x="2211684" y="2849586"/>
                  <a:pt x="1424793" y="2849586"/>
                </a:cubicBezTo>
                <a:cubicBezTo>
                  <a:pt x="637902" y="2849586"/>
                  <a:pt x="0" y="2211684"/>
                  <a:pt x="0" y="1424793"/>
                </a:cubicBezTo>
                <a:cubicBezTo>
                  <a:pt x="0" y="637902"/>
                  <a:pt x="637902" y="0"/>
                  <a:pt x="1424793" y="0"/>
                </a:cubicBezTo>
                <a:close/>
              </a:path>
            </a:pathLst>
          </a:custGeom>
        </p:spPr>
      </p:pic>
      <p:pic>
        <p:nvPicPr>
          <p:cNvPr id="11" name="Picture 10" descr="A black and white symbol&#10;&#10;Description automatically generated">
            <a:extLst>
              <a:ext uri="{FF2B5EF4-FFF2-40B4-BE49-F238E27FC236}">
                <a16:creationId xmlns:a16="http://schemas.microsoft.com/office/drawing/2014/main" id="{4E70A0EB-73A0-EEE4-9A9E-E4DEF245236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5" b="5"/>
          <a:stretch/>
        </p:blipFill>
        <p:spPr>
          <a:xfrm flipH="1">
            <a:off x="6020918" y="3843200"/>
            <a:ext cx="1988344" cy="1988344"/>
          </a:xfrm>
          <a:custGeom>
            <a:avLst/>
            <a:gdLst/>
            <a:ahLst/>
            <a:cxnLst/>
            <a:rect l="l" t="t" r="r" b="b"/>
            <a:pathLst>
              <a:path w="2849586" h="2849586">
                <a:moveTo>
                  <a:pt x="1424793" y="0"/>
                </a:moveTo>
                <a:cubicBezTo>
                  <a:pt x="2211684" y="0"/>
                  <a:pt x="2849586" y="637902"/>
                  <a:pt x="2849586" y="1424793"/>
                </a:cubicBezTo>
                <a:cubicBezTo>
                  <a:pt x="2849586" y="2211684"/>
                  <a:pt x="2211684" y="2849586"/>
                  <a:pt x="1424793" y="2849586"/>
                </a:cubicBezTo>
                <a:cubicBezTo>
                  <a:pt x="637902" y="2849586"/>
                  <a:pt x="0" y="2211684"/>
                  <a:pt x="0" y="1424793"/>
                </a:cubicBezTo>
                <a:cubicBezTo>
                  <a:pt x="0" y="637902"/>
                  <a:pt x="637902" y="0"/>
                  <a:pt x="1424793" y="0"/>
                </a:cubicBezTo>
                <a:close/>
              </a:path>
            </a:pathLst>
          </a:custGeom>
        </p:spPr>
      </p:pic>
      <p:pic>
        <p:nvPicPr>
          <p:cNvPr id="12" name="Picture 11" descr="A black and white symbol&#10;&#10;Description automatically generated">
            <a:extLst>
              <a:ext uri="{FF2B5EF4-FFF2-40B4-BE49-F238E27FC236}">
                <a16:creationId xmlns:a16="http://schemas.microsoft.com/office/drawing/2014/main" id="{7A61DF65-426D-2E38-13EE-D647F0C3492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5" b="5"/>
          <a:stretch/>
        </p:blipFill>
        <p:spPr>
          <a:xfrm flipH="1">
            <a:off x="8066111" y="3122216"/>
            <a:ext cx="1482058" cy="1482058"/>
          </a:xfrm>
          <a:custGeom>
            <a:avLst/>
            <a:gdLst/>
            <a:ahLst/>
            <a:cxnLst/>
            <a:rect l="l" t="t" r="r" b="b"/>
            <a:pathLst>
              <a:path w="2849586" h="2849586">
                <a:moveTo>
                  <a:pt x="1424793" y="0"/>
                </a:moveTo>
                <a:cubicBezTo>
                  <a:pt x="2211684" y="0"/>
                  <a:pt x="2849586" y="637902"/>
                  <a:pt x="2849586" y="1424793"/>
                </a:cubicBezTo>
                <a:cubicBezTo>
                  <a:pt x="2849586" y="2211684"/>
                  <a:pt x="2211684" y="2849586"/>
                  <a:pt x="1424793" y="2849586"/>
                </a:cubicBezTo>
                <a:cubicBezTo>
                  <a:pt x="637902" y="2849586"/>
                  <a:pt x="0" y="2211684"/>
                  <a:pt x="0" y="1424793"/>
                </a:cubicBezTo>
                <a:cubicBezTo>
                  <a:pt x="0" y="637902"/>
                  <a:pt x="637902" y="0"/>
                  <a:pt x="1424793" y="0"/>
                </a:cubicBezTo>
                <a:close/>
              </a:path>
            </a:pathLst>
          </a:custGeom>
        </p:spPr>
      </p:pic>
      <p:pic>
        <p:nvPicPr>
          <p:cNvPr id="14" name="Picture 13" descr="A black and white symbol&#10;&#10;Description automatically generated">
            <a:extLst>
              <a:ext uri="{FF2B5EF4-FFF2-40B4-BE49-F238E27FC236}">
                <a16:creationId xmlns:a16="http://schemas.microsoft.com/office/drawing/2014/main" id="{6C04ADDA-4921-4238-43F9-FB6E2C0776F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5" b="5"/>
          <a:stretch/>
        </p:blipFill>
        <p:spPr>
          <a:xfrm flipH="1" flipV="1">
            <a:off x="9182487" y="3122216"/>
            <a:ext cx="1482058" cy="1482058"/>
          </a:xfrm>
          <a:custGeom>
            <a:avLst/>
            <a:gdLst/>
            <a:ahLst/>
            <a:cxnLst/>
            <a:rect l="l" t="t" r="r" b="b"/>
            <a:pathLst>
              <a:path w="2849586" h="2849586">
                <a:moveTo>
                  <a:pt x="1424793" y="0"/>
                </a:moveTo>
                <a:cubicBezTo>
                  <a:pt x="2211684" y="0"/>
                  <a:pt x="2849586" y="637902"/>
                  <a:pt x="2849586" y="1424793"/>
                </a:cubicBezTo>
                <a:cubicBezTo>
                  <a:pt x="2849586" y="2211684"/>
                  <a:pt x="2211684" y="2849586"/>
                  <a:pt x="1424793" y="2849586"/>
                </a:cubicBezTo>
                <a:cubicBezTo>
                  <a:pt x="637902" y="2849586"/>
                  <a:pt x="0" y="2211684"/>
                  <a:pt x="0" y="1424793"/>
                </a:cubicBezTo>
                <a:cubicBezTo>
                  <a:pt x="0" y="637902"/>
                  <a:pt x="637902" y="0"/>
                  <a:pt x="1424793" y="0"/>
                </a:cubicBezTo>
                <a:close/>
              </a:path>
            </a:pathLst>
          </a:custGeom>
        </p:spPr>
      </p:pic>
      <p:pic>
        <p:nvPicPr>
          <p:cNvPr id="16" name="Picture 15" descr="A black and white symbol&#10;&#10;Description automatically generated">
            <a:extLst>
              <a:ext uri="{FF2B5EF4-FFF2-40B4-BE49-F238E27FC236}">
                <a16:creationId xmlns:a16="http://schemas.microsoft.com/office/drawing/2014/main" id="{88A26913-541A-F9CA-DC4F-737773BA791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5" b="5"/>
          <a:stretch/>
        </p:blipFill>
        <p:spPr>
          <a:xfrm flipH="1">
            <a:off x="10298863" y="3122216"/>
            <a:ext cx="1482058" cy="1482058"/>
          </a:xfrm>
          <a:custGeom>
            <a:avLst/>
            <a:gdLst/>
            <a:ahLst/>
            <a:cxnLst/>
            <a:rect l="l" t="t" r="r" b="b"/>
            <a:pathLst>
              <a:path w="2849586" h="2849586">
                <a:moveTo>
                  <a:pt x="1424793" y="0"/>
                </a:moveTo>
                <a:cubicBezTo>
                  <a:pt x="2211684" y="0"/>
                  <a:pt x="2849586" y="637902"/>
                  <a:pt x="2849586" y="1424793"/>
                </a:cubicBezTo>
                <a:cubicBezTo>
                  <a:pt x="2849586" y="2211684"/>
                  <a:pt x="2211684" y="2849586"/>
                  <a:pt x="1424793" y="2849586"/>
                </a:cubicBezTo>
                <a:cubicBezTo>
                  <a:pt x="637902" y="2849586"/>
                  <a:pt x="0" y="2211684"/>
                  <a:pt x="0" y="1424793"/>
                </a:cubicBezTo>
                <a:cubicBezTo>
                  <a:pt x="0" y="637902"/>
                  <a:pt x="637902" y="0"/>
                  <a:pt x="1424793" y="0"/>
                </a:cubicBezTo>
                <a:close/>
              </a:path>
            </a:pathLst>
          </a:custGeom>
        </p:spPr>
      </p:pic>
      <p:pic>
        <p:nvPicPr>
          <p:cNvPr id="18" name="Picture 17" descr="A black and white symbol&#10;&#10;Description automatically generated">
            <a:extLst>
              <a:ext uri="{FF2B5EF4-FFF2-40B4-BE49-F238E27FC236}">
                <a16:creationId xmlns:a16="http://schemas.microsoft.com/office/drawing/2014/main" id="{CABB58BC-3FC9-A9BC-2DC9-B01098B6A7B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5" b="5"/>
          <a:stretch/>
        </p:blipFill>
        <p:spPr>
          <a:xfrm flipH="1">
            <a:off x="8431793" y="4838410"/>
            <a:ext cx="993134" cy="993134"/>
          </a:xfrm>
          <a:custGeom>
            <a:avLst/>
            <a:gdLst/>
            <a:ahLst/>
            <a:cxnLst/>
            <a:rect l="l" t="t" r="r" b="b"/>
            <a:pathLst>
              <a:path w="2849586" h="2849586">
                <a:moveTo>
                  <a:pt x="1424793" y="0"/>
                </a:moveTo>
                <a:cubicBezTo>
                  <a:pt x="2211684" y="0"/>
                  <a:pt x="2849586" y="637902"/>
                  <a:pt x="2849586" y="1424793"/>
                </a:cubicBezTo>
                <a:cubicBezTo>
                  <a:pt x="2849586" y="2211684"/>
                  <a:pt x="2211684" y="2849586"/>
                  <a:pt x="1424793" y="2849586"/>
                </a:cubicBezTo>
                <a:cubicBezTo>
                  <a:pt x="637902" y="2849586"/>
                  <a:pt x="0" y="2211684"/>
                  <a:pt x="0" y="1424793"/>
                </a:cubicBezTo>
                <a:cubicBezTo>
                  <a:pt x="0" y="637902"/>
                  <a:pt x="637902" y="0"/>
                  <a:pt x="1424793" y="0"/>
                </a:cubicBezTo>
                <a:close/>
              </a:path>
            </a:pathLst>
          </a:custGeom>
        </p:spPr>
      </p:pic>
      <p:pic>
        <p:nvPicPr>
          <p:cNvPr id="19" name="Picture 18" descr="A black and white symbol&#10;&#10;Description automatically generated">
            <a:extLst>
              <a:ext uri="{FF2B5EF4-FFF2-40B4-BE49-F238E27FC236}">
                <a16:creationId xmlns:a16="http://schemas.microsoft.com/office/drawing/2014/main" id="{590A792D-D8F5-16B4-CB52-4627A2CB688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5" b="5"/>
          <a:stretch/>
        </p:blipFill>
        <p:spPr>
          <a:xfrm flipH="1" flipV="1">
            <a:off x="9548169" y="4838410"/>
            <a:ext cx="993134" cy="993134"/>
          </a:xfrm>
          <a:custGeom>
            <a:avLst/>
            <a:gdLst/>
            <a:ahLst/>
            <a:cxnLst/>
            <a:rect l="l" t="t" r="r" b="b"/>
            <a:pathLst>
              <a:path w="2849586" h="2849586">
                <a:moveTo>
                  <a:pt x="1424793" y="0"/>
                </a:moveTo>
                <a:cubicBezTo>
                  <a:pt x="2211684" y="0"/>
                  <a:pt x="2849586" y="637902"/>
                  <a:pt x="2849586" y="1424793"/>
                </a:cubicBezTo>
                <a:cubicBezTo>
                  <a:pt x="2849586" y="2211684"/>
                  <a:pt x="2211684" y="2849586"/>
                  <a:pt x="1424793" y="2849586"/>
                </a:cubicBezTo>
                <a:cubicBezTo>
                  <a:pt x="637902" y="2849586"/>
                  <a:pt x="0" y="2211684"/>
                  <a:pt x="0" y="1424793"/>
                </a:cubicBezTo>
                <a:cubicBezTo>
                  <a:pt x="0" y="637902"/>
                  <a:pt x="637902" y="0"/>
                  <a:pt x="1424793" y="0"/>
                </a:cubicBezTo>
                <a:close/>
              </a:path>
            </a:pathLst>
          </a:custGeom>
        </p:spPr>
      </p:pic>
      <p:pic>
        <p:nvPicPr>
          <p:cNvPr id="20" name="Picture 19" descr="A black and white symbol&#10;&#10;Description automatically generated">
            <a:extLst>
              <a:ext uri="{FF2B5EF4-FFF2-40B4-BE49-F238E27FC236}">
                <a16:creationId xmlns:a16="http://schemas.microsoft.com/office/drawing/2014/main" id="{FF4E668A-AB85-B055-07CC-7BE7DE93881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5" b="5"/>
          <a:stretch/>
        </p:blipFill>
        <p:spPr>
          <a:xfrm flipH="1">
            <a:off x="10664545" y="4838410"/>
            <a:ext cx="993134" cy="993134"/>
          </a:xfrm>
          <a:custGeom>
            <a:avLst/>
            <a:gdLst/>
            <a:ahLst/>
            <a:cxnLst/>
            <a:rect l="l" t="t" r="r" b="b"/>
            <a:pathLst>
              <a:path w="2849586" h="2849586">
                <a:moveTo>
                  <a:pt x="1424793" y="0"/>
                </a:moveTo>
                <a:cubicBezTo>
                  <a:pt x="2211684" y="0"/>
                  <a:pt x="2849586" y="637902"/>
                  <a:pt x="2849586" y="1424793"/>
                </a:cubicBezTo>
                <a:cubicBezTo>
                  <a:pt x="2849586" y="2211684"/>
                  <a:pt x="2211684" y="2849586"/>
                  <a:pt x="1424793" y="2849586"/>
                </a:cubicBezTo>
                <a:cubicBezTo>
                  <a:pt x="637902" y="2849586"/>
                  <a:pt x="0" y="2211684"/>
                  <a:pt x="0" y="1424793"/>
                </a:cubicBezTo>
                <a:cubicBezTo>
                  <a:pt x="0" y="637902"/>
                  <a:pt x="637902" y="0"/>
                  <a:pt x="1424793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2396626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DCC7E20C-B9F7-B44D-EC72-ECC236DFFAC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375"/>
          <a:stretch/>
        </p:blipFill>
        <p:spPr bwMode="auto">
          <a:xfrm>
            <a:off x="377826" y="371475"/>
            <a:ext cx="3690937" cy="5872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>
            <a:extLst>
              <a:ext uri="{FF2B5EF4-FFF2-40B4-BE49-F238E27FC236}">
                <a16:creationId xmlns:a16="http://schemas.microsoft.com/office/drawing/2014/main" id="{009D2DDF-E218-E0EF-B6F1-B20204CB866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375"/>
          <a:stretch/>
        </p:blipFill>
        <p:spPr bwMode="auto">
          <a:xfrm>
            <a:off x="4524432" y="657225"/>
            <a:ext cx="1571568" cy="2500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E955D48C-CC2B-B182-21E8-F2BC20A4551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375"/>
          <a:stretch/>
        </p:blipFill>
        <p:spPr bwMode="auto">
          <a:xfrm>
            <a:off x="5888095" y="2545326"/>
            <a:ext cx="2235144" cy="3556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>
            <a:extLst>
              <a:ext uri="{FF2B5EF4-FFF2-40B4-BE49-F238E27FC236}">
                <a16:creationId xmlns:a16="http://schemas.microsoft.com/office/drawing/2014/main" id="{16FA9981-826C-8B11-2CA8-0941C4DCC04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375"/>
          <a:stretch/>
        </p:blipFill>
        <p:spPr bwMode="auto">
          <a:xfrm flipV="1">
            <a:off x="8527055" y="1085799"/>
            <a:ext cx="3152527" cy="50155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4932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0</Words>
  <Application>Microsoft Macintosh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Julie Lawrence</dc:creator>
  <cp:lastModifiedBy>Julie Lawrence</cp:lastModifiedBy>
  <cp:revision>3</cp:revision>
  <cp:lastPrinted>2024-12-12T00:18:56Z</cp:lastPrinted>
  <dcterms:created xsi:type="dcterms:W3CDTF">2024-12-12T00:00:28Z</dcterms:created>
  <dcterms:modified xsi:type="dcterms:W3CDTF">2024-12-12T02:16:18Z</dcterms:modified>
</cp:coreProperties>
</file>