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88" d="100"/>
          <a:sy n="88" d="100"/>
        </p:scale>
        <p:origin x="17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C0053-A782-95F7-D337-EA7A2346D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68A00-1CC1-7333-E7CA-0F1207EA0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0E973-C559-D5AB-CBFD-4FC1ECAF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978FB-9B51-4434-AC1E-00AB32FA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B106F-4965-71A1-9401-CE1FE6A9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4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3BD8-035A-EEF0-290D-B36C48B5A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59B4F-E5F4-6542-072A-D0E174A54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65819-6030-E2AC-FF6B-7681CD022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3FA1B-F48B-E239-4BE5-2AFA6480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1A5A7-0A43-56E5-C072-287C6629F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7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5217C-1790-2243-C8FB-ED509F29B3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3A495-821C-BBAB-AD97-0E9B9296D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BFCB2-6726-7282-B1D1-73400F2E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1B3CE-22F2-358B-7A49-F6878762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0AD0B-21BE-0372-C34E-89064913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3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F7482-83E0-809C-447E-CC1A0B29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F47B-7077-0039-1414-362160214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C594F-02EC-5D59-B675-4F48D3263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830DB-029E-48B6-DAED-EB1DA5E9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A70F1-9D17-6EC9-5897-5C64A205A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2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2BC4-C383-BBD6-8DCE-C34C6051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C7744-3F85-4EC9-F9F6-F01889164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8E6A0-73D6-A8F3-85B3-5AA210641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B38A9-2CCA-8309-C689-ACB36435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AE4C9-369D-C657-9E7C-D1C77BD9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FFC17-86DD-E201-1B9F-F70D08BA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C73C7-CFF5-8CBC-1C84-BA152EFA9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27676-9C91-F350-4A20-8FF0C032B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B7BD8-570E-A89C-9C9E-1516C0E31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7AB4C-DAD5-997D-AC81-EE477B242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D2EFB-BA87-3925-2B5C-0EB9A531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2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04D5C-B5E9-1D23-3E00-3514CDC1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F877-2583-3569-DEEC-3A7B4C314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64A4D-85E2-4B9E-42AC-EFC5EE4F7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B0A13F-4647-3AE2-DA41-954CAFB19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2489E-6A48-7147-AFD9-42185417A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EAE4-E153-A7AF-471C-8B6510D0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AE109-1006-8521-3E9A-1DCA2DFF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9CD92-F67E-9460-D75D-B04D5956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5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151C3-25A4-F79B-3918-6380A4DEF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0EEDD7-EE34-D74A-12F7-3BA878612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4C71C1-934F-ECDA-4D70-E2424048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999B1-8585-B885-0876-A8864DEA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4004B-E50E-64DE-B6D6-C6BD2A48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A82E80-9BAD-5FD4-6965-8FAED36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EDFBB-3C60-F2B5-7155-11D58B97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9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4AD49-5DE4-4E86-A168-8A4EC8AEA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98EA9-E448-85AD-7EBC-562D6E620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B77F4E-5750-12AF-FCE0-3F0E5FAD5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D8D8C-75A8-5D82-5192-A2BE9A9E3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F70A5-9A9C-766A-EC37-037717DB0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90F0C-C07C-80B0-DFF6-067806195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6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A3E9-7FFD-E9AF-981E-D9491138B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E978EB-31A3-116C-7EDE-0743649189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39919-F54E-3F5F-839C-6E2BA7B8F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F3ED0-456F-C648-ACA3-8110AAF6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7A918-E95B-2FE3-EED2-1E0F6D5F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61611-B296-520C-D9E5-D8EA68F3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1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28E24E-D331-76B5-B0AB-98AA5F73D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6714F-90E2-0DCF-C2F7-4A51C41A4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17FD6-F49C-7EC8-F672-921DB696C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CC63B-C8D7-F34D-BBCA-3D9CC96B82A5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D051D-95B9-CB13-BB24-0C3757B03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41FCE-90BA-115B-9887-687C385E5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ADDC48-A462-9C4E-8A89-F6CFF1D3A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6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ymbol&#10;&#10;Description automatically generated">
            <a:extLst>
              <a:ext uri="{FF2B5EF4-FFF2-40B4-BE49-F238E27FC236}">
                <a16:creationId xmlns:a16="http://schemas.microsoft.com/office/drawing/2014/main" id="{C75AFF70-10F4-28A2-4A82-2EA90233D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6940" y="59573"/>
            <a:ext cx="6809048" cy="68421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95254402-4F88-5B38-7464-4A139602A44F}"/>
              </a:ext>
            </a:extLst>
          </p:cNvPr>
          <p:cNvSpPr/>
          <p:nvPr/>
        </p:nvSpPr>
        <p:spPr>
          <a:xfrm>
            <a:off x="2298526" y="12927"/>
            <a:ext cx="6922591" cy="6938715"/>
          </a:xfrm>
          <a:custGeom>
            <a:avLst/>
            <a:gdLst>
              <a:gd name="connsiteX0" fmla="*/ 3345780 w 6691560"/>
              <a:gd name="connsiteY0" fmla="*/ 181703 h 6699940"/>
              <a:gd name="connsiteX1" fmla="*/ 164497 w 6691560"/>
              <a:gd name="connsiteY1" fmla="*/ 3349970 h 6699940"/>
              <a:gd name="connsiteX2" fmla="*/ 3345780 w 6691560"/>
              <a:gd name="connsiteY2" fmla="*/ 6518237 h 6699940"/>
              <a:gd name="connsiteX3" fmla="*/ 6527063 w 6691560"/>
              <a:gd name="connsiteY3" fmla="*/ 3349970 h 6699940"/>
              <a:gd name="connsiteX4" fmla="*/ 3345780 w 6691560"/>
              <a:gd name="connsiteY4" fmla="*/ 181703 h 6699940"/>
              <a:gd name="connsiteX5" fmla="*/ 3345780 w 6691560"/>
              <a:gd name="connsiteY5" fmla="*/ 0 h 6699940"/>
              <a:gd name="connsiteX6" fmla="*/ 6691560 w 6691560"/>
              <a:gd name="connsiteY6" fmla="*/ 3349970 h 6699940"/>
              <a:gd name="connsiteX7" fmla="*/ 3345780 w 6691560"/>
              <a:gd name="connsiteY7" fmla="*/ 6699940 h 6699940"/>
              <a:gd name="connsiteX8" fmla="*/ 0 w 6691560"/>
              <a:gd name="connsiteY8" fmla="*/ 3349970 h 6699940"/>
              <a:gd name="connsiteX9" fmla="*/ 3345780 w 6691560"/>
              <a:gd name="connsiteY9" fmla="*/ 0 h 669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91560" h="6699940">
                <a:moveTo>
                  <a:pt x="3345780" y="181703"/>
                </a:moveTo>
                <a:cubicBezTo>
                  <a:pt x="1588806" y="181703"/>
                  <a:pt x="164497" y="1600184"/>
                  <a:pt x="164497" y="3349970"/>
                </a:cubicBezTo>
                <a:cubicBezTo>
                  <a:pt x="164497" y="5099756"/>
                  <a:pt x="1588806" y="6518237"/>
                  <a:pt x="3345780" y="6518237"/>
                </a:cubicBezTo>
                <a:cubicBezTo>
                  <a:pt x="5102754" y="6518237"/>
                  <a:pt x="6527063" y="5099756"/>
                  <a:pt x="6527063" y="3349970"/>
                </a:cubicBezTo>
                <a:cubicBezTo>
                  <a:pt x="6527063" y="1600184"/>
                  <a:pt x="5102754" y="181703"/>
                  <a:pt x="3345780" y="181703"/>
                </a:cubicBezTo>
                <a:close/>
                <a:moveTo>
                  <a:pt x="3345780" y="0"/>
                </a:moveTo>
                <a:cubicBezTo>
                  <a:pt x="5193603" y="0"/>
                  <a:pt x="6691560" y="1499833"/>
                  <a:pt x="6691560" y="3349970"/>
                </a:cubicBezTo>
                <a:cubicBezTo>
                  <a:pt x="6691560" y="5200107"/>
                  <a:pt x="5193603" y="6699940"/>
                  <a:pt x="3345780" y="6699940"/>
                </a:cubicBezTo>
                <a:cubicBezTo>
                  <a:pt x="1497957" y="6699940"/>
                  <a:pt x="0" y="5200107"/>
                  <a:pt x="0" y="3349970"/>
                </a:cubicBezTo>
                <a:cubicBezTo>
                  <a:pt x="0" y="1499833"/>
                  <a:pt x="1497957" y="0"/>
                  <a:pt x="3345780" y="0"/>
                </a:cubicBezTo>
                <a:close/>
              </a:path>
            </a:pathLst>
          </a:custGeom>
          <a:solidFill>
            <a:schemeClr val="tx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97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2</cp:revision>
  <cp:lastPrinted>2024-09-29T02:26:10Z</cp:lastPrinted>
  <dcterms:created xsi:type="dcterms:W3CDTF">2024-09-29T02:17:00Z</dcterms:created>
  <dcterms:modified xsi:type="dcterms:W3CDTF">2025-09-04T02:01:20Z</dcterms:modified>
</cp:coreProperties>
</file>