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2" r:id="rId4"/>
    <p:sldId id="260" r:id="rId5"/>
    <p:sldId id="259" r:id="rId6"/>
    <p:sldId id="257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6"/>
    <p:restoredTop sz="94681"/>
  </p:normalViewPr>
  <p:slideViewPr>
    <p:cSldViewPr snapToGrid="0">
      <p:cViewPr varScale="1">
        <p:scale>
          <a:sx n="65" d="100"/>
          <a:sy n="65" d="100"/>
        </p:scale>
        <p:origin x="20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46C13-B592-FD4F-826F-322EBD13863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09601-8240-7741-BA0B-CCF4628F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outline of a bird&#10;&#10;Description automatically generated">
            <a:extLst>
              <a:ext uri="{FF2B5EF4-FFF2-40B4-BE49-F238E27FC236}">
                <a16:creationId xmlns:a16="http://schemas.microsoft.com/office/drawing/2014/main" id="{62CEEB97-C276-8F51-37DB-B1775373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0" y="309549"/>
            <a:ext cx="1998000" cy="2802000"/>
          </a:xfrm>
          <a:prstGeom prst="rect">
            <a:avLst/>
          </a:prstGeom>
        </p:spPr>
      </p:pic>
      <p:pic>
        <p:nvPicPr>
          <p:cNvPr id="5" name="Picture 4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164164C4-8132-C015-44C8-A0B77C0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8" y="3703548"/>
            <a:ext cx="2599257" cy="2599257"/>
          </a:xfrm>
          <a:prstGeom prst="rect">
            <a:avLst/>
          </a:prstGeom>
        </p:spPr>
      </p:pic>
      <p:pic>
        <p:nvPicPr>
          <p:cNvPr id="6" name="Picture 5" descr="A bird with a beak&#10;&#10;Description automatically generated">
            <a:extLst>
              <a:ext uri="{FF2B5EF4-FFF2-40B4-BE49-F238E27FC236}">
                <a16:creationId xmlns:a16="http://schemas.microsoft.com/office/drawing/2014/main" id="{7508A8F6-48DF-F62D-4DBC-B82DD7EB2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03" y="309549"/>
            <a:ext cx="2053260" cy="3098670"/>
          </a:xfrm>
          <a:prstGeom prst="rect">
            <a:avLst/>
          </a:prstGeom>
        </p:spPr>
      </p:pic>
      <p:pic>
        <p:nvPicPr>
          <p:cNvPr id="8" name="Picture 7" descr="A bird sitting on a branch&#10;&#10;Description automatically generated">
            <a:extLst>
              <a:ext uri="{FF2B5EF4-FFF2-40B4-BE49-F238E27FC236}">
                <a16:creationId xmlns:a16="http://schemas.microsoft.com/office/drawing/2014/main" id="{C7E18CB9-D64A-F6C7-E336-D148D92FB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144" y="442597"/>
            <a:ext cx="3449781" cy="3449781"/>
          </a:xfrm>
          <a:prstGeom prst="rect">
            <a:avLst/>
          </a:prstGeom>
        </p:spPr>
      </p:pic>
      <p:pic>
        <p:nvPicPr>
          <p:cNvPr id="9" name="Picture 8" descr="A bird with a beak&#10;&#10;Description automatically generated">
            <a:extLst>
              <a:ext uri="{FF2B5EF4-FFF2-40B4-BE49-F238E27FC236}">
                <a16:creationId xmlns:a16="http://schemas.microsoft.com/office/drawing/2014/main" id="{E603CC10-7B8B-0FBC-D124-3D1311E62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68" y="3449782"/>
            <a:ext cx="1429294" cy="2157014"/>
          </a:xfrm>
          <a:prstGeom prst="rect">
            <a:avLst/>
          </a:prstGeom>
        </p:spPr>
      </p:pic>
      <p:pic>
        <p:nvPicPr>
          <p:cNvPr id="10" name="Picture 9" descr="A bird sitting on a branch&#10;&#10;Description automatically generated">
            <a:extLst>
              <a:ext uri="{FF2B5EF4-FFF2-40B4-BE49-F238E27FC236}">
                <a16:creationId xmlns:a16="http://schemas.microsoft.com/office/drawing/2014/main" id="{C880A9C5-215A-3504-A859-13D8E776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286" y="4106180"/>
            <a:ext cx="2454240" cy="2454240"/>
          </a:xfrm>
          <a:prstGeom prst="rect">
            <a:avLst/>
          </a:prstGeom>
        </p:spPr>
      </p:pic>
      <p:pic>
        <p:nvPicPr>
          <p:cNvPr id="11" name="Picture 10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57E0861C-B678-BE32-7AB4-BFC32AB6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00" y="4358650"/>
            <a:ext cx="2003534" cy="20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EB3F-EFC4-8EF5-546E-9C3C9CF2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outline of a bird&#10;&#10;Description automatically generated">
            <a:extLst>
              <a:ext uri="{FF2B5EF4-FFF2-40B4-BE49-F238E27FC236}">
                <a16:creationId xmlns:a16="http://schemas.microsoft.com/office/drawing/2014/main" id="{873030D2-D543-64E4-402B-867B6812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48" y="582153"/>
            <a:ext cx="5623007" cy="2513370"/>
          </a:xfrm>
          <a:prstGeom prst="rect">
            <a:avLst/>
          </a:prstGeom>
        </p:spPr>
      </p:pic>
      <p:pic>
        <p:nvPicPr>
          <p:cNvPr id="9" name="Picture 8" descr="A black and white outline of a bat&#10;&#10;Description automatically generated">
            <a:extLst>
              <a:ext uri="{FF2B5EF4-FFF2-40B4-BE49-F238E27FC236}">
                <a16:creationId xmlns:a16="http://schemas.microsoft.com/office/drawing/2014/main" id="{9E5323DD-3A17-41A4-CB57-DEF21E71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1" y="504131"/>
            <a:ext cx="3043000" cy="1960590"/>
          </a:xfrm>
          <a:prstGeom prst="rect">
            <a:avLst/>
          </a:prstGeom>
        </p:spPr>
      </p:pic>
      <p:pic>
        <p:nvPicPr>
          <p:cNvPr id="20" name="Picture 19" descr="A black and white outline of a bat&#10;&#10;Description automatically generated">
            <a:extLst>
              <a:ext uri="{FF2B5EF4-FFF2-40B4-BE49-F238E27FC236}">
                <a16:creationId xmlns:a16="http://schemas.microsoft.com/office/drawing/2014/main" id="{04566DF5-D170-8500-61C0-F95B51D05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2" y="3659458"/>
            <a:ext cx="4418545" cy="2846847"/>
          </a:xfrm>
          <a:prstGeom prst="rect">
            <a:avLst/>
          </a:prstGeom>
        </p:spPr>
      </p:pic>
      <p:pic>
        <p:nvPicPr>
          <p:cNvPr id="21" name="Picture 20" descr="A black and white outline of a bat&#10;&#10;Description automatically generated">
            <a:extLst>
              <a:ext uri="{FF2B5EF4-FFF2-40B4-BE49-F238E27FC236}">
                <a16:creationId xmlns:a16="http://schemas.microsoft.com/office/drawing/2014/main" id="{219AE166-B627-6DB4-2402-D927C593A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19" y="2676526"/>
            <a:ext cx="2395342" cy="1543307"/>
          </a:xfrm>
          <a:prstGeom prst="rect">
            <a:avLst/>
          </a:prstGeom>
        </p:spPr>
      </p:pic>
      <p:pic>
        <p:nvPicPr>
          <p:cNvPr id="22" name="Picture 21" descr="A black outline of a bird&#10;&#10;Description automatically generated">
            <a:extLst>
              <a:ext uri="{FF2B5EF4-FFF2-40B4-BE49-F238E27FC236}">
                <a16:creationId xmlns:a16="http://schemas.microsoft.com/office/drawing/2014/main" id="{414BCDF2-34B8-75F1-C4BA-E2ECFB12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65" y="4219833"/>
            <a:ext cx="4049985" cy="18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1A4CC-0E80-EFC4-470A-59DE07BB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lhouette of a dog&#10;&#10;Description automatically generated">
            <a:extLst>
              <a:ext uri="{FF2B5EF4-FFF2-40B4-BE49-F238E27FC236}">
                <a16:creationId xmlns:a16="http://schemas.microsoft.com/office/drawing/2014/main" id="{3D609323-87B7-77B6-B6B5-2149D558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0" y="754964"/>
            <a:ext cx="1858836" cy="1074517"/>
          </a:xfrm>
          <a:prstGeom prst="rect">
            <a:avLst/>
          </a:prstGeom>
        </p:spPr>
      </p:pic>
      <p:pic>
        <p:nvPicPr>
          <p:cNvPr id="3" name="Picture 2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579A5EB2-AE7F-B7D4-9392-DA65E751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23" y="3599310"/>
            <a:ext cx="2844972" cy="2870148"/>
          </a:xfrm>
          <a:prstGeom prst="rect">
            <a:avLst/>
          </a:prstGeom>
        </p:spPr>
      </p:pic>
      <p:pic>
        <p:nvPicPr>
          <p:cNvPr id="4" name="Picture 3" descr="A black and white drawing of a dragon&#10;&#10;Description automatically generated">
            <a:extLst>
              <a:ext uri="{FF2B5EF4-FFF2-40B4-BE49-F238E27FC236}">
                <a16:creationId xmlns:a16="http://schemas.microsoft.com/office/drawing/2014/main" id="{7687F1A1-CBB8-F4BB-7CD6-03383AFA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123" y="246631"/>
            <a:ext cx="3009899" cy="3250691"/>
          </a:xfrm>
          <a:prstGeom prst="rect">
            <a:avLst/>
          </a:prstGeom>
        </p:spPr>
      </p:pic>
      <p:pic>
        <p:nvPicPr>
          <p:cNvPr id="5" name="Picture 4" descr="A black and white drawing of a dog&#10;&#10;Description automatically generated">
            <a:extLst>
              <a:ext uri="{FF2B5EF4-FFF2-40B4-BE49-F238E27FC236}">
                <a16:creationId xmlns:a16="http://schemas.microsoft.com/office/drawing/2014/main" id="{2C44B2B3-1DD6-E229-78A1-46F571F61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79" y="3605255"/>
            <a:ext cx="3009900" cy="2806700"/>
          </a:xfrm>
          <a:prstGeom prst="rect">
            <a:avLst/>
          </a:prstGeom>
        </p:spPr>
      </p:pic>
      <p:pic>
        <p:nvPicPr>
          <p:cNvPr id="6" name="Picture 5" descr="A black silhouette of a dog&#10;&#10;Description automatically generated">
            <a:extLst>
              <a:ext uri="{FF2B5EF4-FFF2-40B4-BE49-F238E27FC236}">
                <a16:creationId xmlns:a16="http://schemas.microsoft.com/office/drawing/2014/main" id="{1D1EC5E2-AAFA-7502-F502-889AB69E2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76" y="1512846"/>
            <a:ext cx="3009898" cy="1739899"/>
          </a:xfrm>
          <a:prstGeom prst="rect">
            <a:avLst/>
          </a:prstGeom>
        </p:spPr>
      </p:pic>
      <p:pic>
        <p:nvPicPr>
          <p:cNvPr id="7" name="Picture 6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0C98CBDE-6A55-66FC-4187-0C44FD0D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61" y="5008605"/>
            <a:ext cx="1539279" cy="1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29D8-7AE8-5278-0E71-4102F726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n elephant&#10;&#10;Description automatically generated">
            <a:extLst>
              <a:ext uri="{FF2B5EF4-FFF2-40B4-BE49-F238E27FC236}">
                <a16:creationId xmlns:a16="http://schemas.microsoft.com/office/drawing/2014/main" id="{C3A65835-5A2D-D995-56E1-7661E39C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62" y="4125436"/>
            <a:ext cx="3690108" cy="2225451"/>
          </a:xfrm>
          <a:prstGeom prst="rect">
            <a:avLst/>
          </a:prstGeom>
        </p:spPr>
      </p:pic>
      <p:pic>
        <p:nvPicPr>
          <p:cNvPr id="7" name="Picture 6" descr="A black and white image of an elephant&#10;&#10;Description automatically generated">
            <a:extLst>
              <a:ext uri="{FF2B5EF4-FFF2-40B4-BE49-F238E27FC236}">
                <a16:creationId xmlns:a16="http://schemas.microsoft.com/office/drawing/2014/main" id="{46BB377E-97F8-989D-B078-18E9AE49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21" y="3568208"/>
            <a:ext cx="3163329" cy="2782679"/>
          </a:xfrm>
          <a:prstGeom prst="rect">
            <a:avLst/>
          </a:prstGeom>
        </p:spPr>
      </p:pic>
      <p:pic>
        <p:nvPicPr>
          <p:cNvPr id="11" name="Picture 10" descr="A drawing of an elephant&#10;&#10;Description automatically generated">
            <a:extLst>
              <a:ext uri="{FF2B5EF4-FFF2-40B4-BE49-F238E27FC236}">
                <a16:creationId xmlns:a16="http://schemas.microsoft.com/office/drawing/2014/main" id="{0198CE37-597B-2C42-5D41-8704125C4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62" y="1170398"/>
            <a:ext cx="3563202" cy="2367497"/>
          </a:xfrm>
          <a:prstGeom prst="rect">
            <a:avLst/>
          </a:prstGeom>
        </p:spPr>
      </p:pic>
      <p:pic>
        <p:nvPicPr>
          <p:cNvPr id="20" name="Picture 19" descr="A outline of a goat&#10;&#10;Description automatically generated">
            <a:extLst>
              <a:ext uri="{FF2B5EF4-FFF2-40B4-BE49-F238E27FC236}">
                <a16:creationId xmlns:a16="http://schemas.microsoft.com/office/drawing/2014/main" id="{2F90D519-2BF7-E59E-04AB-BD42F4F8A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10" y="736772"/>
            <a:ext cx="3010705" cy="16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08E8-9DAC-F5F8-5D2B-53D854C3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zzle piece of a tree&#10;&#10;Description automatically generated">
            <a:extLst>
              <a:ext uri="{FF2B5EF4-FFF2-40B4-BE49-F238E27FC236}">
                <a16:creationId xmlns:a16="http://schemas.microsoft.com/office/drawing/2014/main" id="{CBC0717A-7B0A-2ABD-46B0-DE6FA713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79849"/>
            <a:ext cx="4000500" cy="4927600"/>
          </a:xfrm>
          <a:prstGeom prst="rect">
            <a:avLst/>
          </a:prstGeom>
        </p:spPr>
      </p:pic>
      <p:pic>
        <p:nvPicPr>
          <p:cNvPr id="4" name="Picture 3" descr="A black dragon with wings&#10;&#10;Description automatically generated">
            <a:extLst>
              <a:ext uri="{FF2B5EF4-FFF2-40B4-BE49-F238E27FC236}">
                <a16:creationId xmlns:a16="http://schemas.microsoft.com/office/drawing/2014/main" id="{CBB00DD5-ECFA-7C44-978D-1BFC89D9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355" y="1224095"/>
            <a:ext cx="4483354" cy="44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60975-5D64-ABEA-0A9B-A247007E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CEB767-DF91-5A75-B5AC-F5292961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64" y="4273826"/>
            <a:ext cx="2018897" cy="2274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7C434-D644-4AE8-05B9-931621E9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90" y="735495"/>
            <a:ext cx="3589163" cy="4043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CFECC-2A9C-BE75-89A7-4FE81E82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45" y="1857679"/>
            <a:ext cx="2789327" cy="31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0</Words>
  <Application>Microsoft Macintosh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Lawrence</dc:creator>
  <cp:lastModifiedBy>Julie Lawrence</cp:lastModifiedBy>
  <cp:revision>1</cp:revision>
  <cp:lastPrinted>2024-11-26T02:05:54Z</cp:lastPrinted>
  <dcterms:created xsi:type="dcterms:W3CDTF">2024-11-26T01:44:53Z</dcterms:created>
  <dcterms:modified xsi:type="dcterms:W3CDTF">2024-11-26T06:22:33Z</dcterms:modified>
</cp:coreProperties>
</file>