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681"/>
  </p:normalViewPr>
  <p:slideViewPr>
    <p:cSldViewPr snapToGrid="0">
      <p:cViewPr varScale="1">
        <p:scale>
          <a:sx n="88" d="100"/>
          <a:sy n="88" d="100"/>
        </p:scale>
        <p:origin x="176" y="7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5CAF5-E72A-D3AF-C709-6F78379131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D162E3-2A6B-67B8-4864-C9D240A01A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DA86C2-55B8-317F-D4E8-80068CA25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CD2D7-007E-6E4C-9644-B0B3C528F82F}" type="datetimeFigureOut">
              <a:rPr lang="en-US" smtClean="0"/>
              <a:t>9/4/25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52B95F-FA16-F96F-A3D3-0E5064EC5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2536F6-2A26-5F89-34B4-D1514031D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384B-5CB9-B849-9A9A-050BF712F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906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D4844-0979-27D9-B5EA-2197A4A17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42E9A8-1470-82F2-34D5-D3A3EBA457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CD85CE-B4B3-8FA5-B824-273830361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CD2D7-007E-6E4C-9644-B0B3C528F82F}" type="datetimeFigureOut">
              <a:rPr lang="en-US" smtClean="0"/>
              <a:t>9/4/25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E06077-5EBB-31FA-1F5B-F6B62D03F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41152E-380B-1F0B-FFDA-C484EC62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384B-5CB9-B849-9A9A-050BF712F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39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2D3687-0DA1-AB95-64D9-8ADA3A3386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C47F1D-771E-5E01-C8C8-896181E3BC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C23BF-C79C-73E0-4843-A108EB3B3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CD2D7-007E-6E4C-9644-B0B3C528F82F}" type="datetimeFigureOut">
              <a:rPr lang="en-US" smtClean="0"/>
              <a:t>9/4/25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43B457-957C-CDE0-A2D5-7514097A0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A4DC27-2F16-B3A3-B62E-4A5ED3061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384B-5CB9-B849-9A9A-050BF712F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836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CF899-4789-0D38-66E0-36BAB079E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2C496-E98B-CAE8-F180-5B93B429D2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3DC3ED-0CBB-A45F-F5B5-77769644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CD2D7-007E-6E4C-9644-B0B3C528F82F}" type="datetimeFigureOut">
              <a:rPr lang="en-US" smtClean="0"/>
              <a:t>9/4/25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5F231-F0F5-1DC5-E124-758F6CF75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21840-7B4E-3DAA-8276-D697825F8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384B-5CB9-B849-9A9A-050BF712F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74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15F3A-7139-D6D0-E8F5-D31985A49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549000-C1EA-E48A-6B17-A4C2DE855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3A276C-90BD-90C9-B104-DBBCBE4A5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CD2D7-007E-6E4C-9644-B0B3C528F82F}" type="datetimeFigureOut">
              <a:rPr lang="en-US" smtClean="0"/>
              <a:t>9/4/25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3BBD5-AAA1-58B8-1FAB-67B518DE4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DB6B6-03BB-EF43-817A-CCBE5D964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384B-5CB9-B849-9A9A-050BF712F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822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11871-4967-BA68-34C5-D8361D1F6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799352-645D-E7CF-B12F-2C7338A172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144AC2-6245-B94D-A191-264C393E73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CFB272-7D5B-BF33-1BF0-F95AA1789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CD2D7-007E-6E4C-9644-B0B3C528F82F}" type="datetimeFigureOut">
              <a:rPr lang="en-US" smtClean="0"/>
              <a:t>9/4/25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1B331-2D5D-3BE0-B4AF-26E1AB68F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F427F5-ACDC-503F-D694-55834DD1B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384B-5CB9-B849-9A9A-050BF712F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9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0B1A8-88DE-7B1E-866A-D751E7B2A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D988E7-EFA0-022D-6A51-6346697602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325A90-5DB9-D5C3-1F3F-7CD5FA3148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B17487-77CB-8EE2-9AF6-542F56F312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4ECB5E-DFFD-DE7A-DC3D-18CB220CAC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11BD8D-24FD-89E6-5992-71D4BB63D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CD2D7-007E-6E4C-9644-B0B3C528F82F}" type="datetimeFigureOut">
              <a:rPr lang="en-US" smtClean="0"/>
              <a:t>9/4/25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1CD204-47ED-DA71-DA38-86D3B5761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600B69-6A7D-687E-BB31-607D8D538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384B-5CB9-B849-9A9A-050BF712F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229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4AF3C-5955-2EF2-E880-C62CF5E5A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2DD553-22CF-68A6-7EDF-3B5A0B879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CD2D7-007E-6E4C-9644-B0B3C528F82F}" type="datetimeFigureOut">
              <a:rPr lang="en-US" smtClean="0"/>
              <a:t>9/4/25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141963-F83D-75BD-2C50-DBC94014D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A3AC7A-FC2F-4EE6-F460-0559D91FC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384B-5CB9-B849-9A9A-050BF712F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499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2F1CC4-C350-33CF-30C8-DF334D565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CD2D7-007E-6E4C-9644-B0B3C528F82F}" type="datetimeFigureOut">
              <a:rPr lang="en-US" smtClean="0"/>
              <a:t>9/4/25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0585FE-C204-1AAC-77F3-2860FD02B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96AF74-7D39-1CC0-F3DF-7782A3FDD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384B-5CB9-B849-9A9A-050BF712F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6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0809C-7EC3-E351-F941-B0539338A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69A89-E486-28D4-8A83-0E4C886CE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D97181-69AC-75A6-31FD-65911C7B28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7AAD8B-617F-127E-15F3-2634669AC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CD2D7-007E-6E4C-9644-B0B3C528F82F}" type="datetimeFigureOut">
              <a:rPr lang="en-US" smtClean="0"/>
              <a:t>9/4/25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E76776-22D0-0459-27ED-0A6E78FCB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3896CF-0036-E894-BAA9-6F7E47B5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384B-5CB9-B849-9A9A-050BF712F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172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3525C-D47C-F653-7548-532D9C85B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50D4C6-A222-A42D-449E-E7D69C2E25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E4BBF9-CA59-4C8A-269F-50FC203E61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7E4669-AA90-A6BF-89C0-E2466077D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CD2D7-007E-6E4C-9644-B0B3C528F82F}" type="datetimeFigureOut">
              <a:rPr lang="en-US" smtClean="0"/>
              <a:t>9/4/25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8F6F47-4631-4C06-E2CE-E4AA8DF84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A54081-466A-3494-018E-973162BD7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384B-5CB9-B849-9A9A-050BF712F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929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640E83-CA71-E98E-5F3A-CB620B203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1B0B37-FAF5-F0FF-4660-2FD49CAAAA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8C32E-204C-9CF7-BF49-02DD5CB4FF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8CD2D7-007E-6E4C-9644-B0B3C528F82F}" type="datetimeFigureOut">
              <a:rPr lang="en-US" smtClean="0"/>
              <a:t>9/4/25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56B213-5339-6B81-3890-228F034FE7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BE2CA5-1AD7-0BEB-C181-91A17C036E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ED384B-5CB9-B849-9A9A-050BF712F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041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>
            <a:extLst>
              <a:ext uri="{FF2B5EF4-FFF2-40B4-BE49-F238E27FC236}">
                <a16:creationId xmlns:a16="http://schemas.microsoft.com/office/drawing/2014/main" id="{C927B4FE-AB79-FC25-2696-9AC81B3434BA}"/>
              </a:ext>
            </a:extLst>
          </p:cNvPr>
          <p:cNvGrpSpPr/>
          <p:nvPr/>
        </p:nvGrpSpPr>
        <p:grpSpPr>
          <a:xfrm>
            <a:off x="242596" y="190199"/>
            <a:ext cx="3377681" cy="3222869"/>
            <a:chOff x="6096000" y="2896074"/>
            <a:chExt cx="3997775" cy="3814541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585BCAFB-20DE-BA07-D288-BBCB2D9BF223}"/>
                </a:ext>
              </a:extLst>
            </p:cNvPr>
            <p:cNvGrpSpPr/>
            <p:nvPr/>
          </p:nvGrpSpPr>
          <p:grpSpPr>
            <a:xfrm>
              <a:off x="6096000" y="2896074"/>
              <a:ext cx="3997775" cy="3814541"/>
              <a:chOff x="4572000" y="1974850"/>
              <a:chExt cx="3028950" cy="2890123"/>
            </a:xfrm>
          </p:grpSpPr>
          <p:pic>
            <p:nvPicPr>
              <p:cNvPr id="31" name="Picture 30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CA70C3D7-7A26-F813-A1AE-DC8C3F2FD01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572000" y="1974850"/>
                <a:ext cx="3028950" cy="2890123"/>
              </a:xfrm>
              <a:prstGeom prst="rect">
                <a:avLst/>
              </a:prstGeom>
            </p:spPr>
          </p:pic>
          <p:pic>
            <p:nvPicPr>
              <p:cNvPr id="32" name="Picture 31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8A0828F8-E928-D059-CD85-6BF677454AF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373098" y="2739231"/>
                <a:ext cx="1445804" cy="1379537"/>
              </a:xfrm>
              <a:prstGeom prst="rect">
                <a:avLst/>
              </a:prstGeom>
            </p:spPr>
          </p:pic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396DD481-5FC6-6485-7ECF-4567FCA87F37}"/>
                </a:ext>
              </a:extLst>
            </p:cNvPr>
            <p:cNvGrpSpPr/>
            <p:nvPr/>
          </p:nvGrpSpPr>
          <p:grpSpPr>
            <a:xfrm>
              <a:off x="6226175" y="3092450"/>
              <a:ext cx="1771650" cy="1228725"/>
              <a:chOff x="6226175" y="3092450"/>
              <a:chExt cx="1771650" cy="1228725"/>
            </a:xfrm>
          </p:grpSpPr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C07AF568-F1BB-22DE-7049-A413BEF33FC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BEB8A0C4-FD74-427A-88DF-1807810B53F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AC625005-F3A8-A29F-6AC2-148936A34490}"/>
                </a:ext>
              </a:extLst>
            </p:cNvPr>
            <p:cNvGrpSpPr/>
            <p:nvPr/>
          </p:nvGrpSpPr>
          <p:grpSpPr>
            <a:xfrm flipH="1">
              <a:off x="8192746" y="3094889"/>
              <a:ext cx="1771650" cy="1228725"/>
              <a:chOff x="6226175" y="3092450"/>
              <a:chExt cx="1771650" cy="1228725"/>
            </a:xfrm>
          </p:grpSpPr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5C14E9D4-4291-8F09-CEB9-AF6B783C4D8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0C4A458B-1301-364B-37D6-6E0EE9880A7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3EDFAAE3-9F52-8147-486A-D63176F2C111}"/>
              </a:ext>
            </a:extLst>
          </p:cNvPr>
          <p:cNvGrpSpPr/>
          <p:nvPr/>
        </p:nvGrpSpPr>
        <p:grpSpPr>
          <a:xfrm>
            <a:off x="3733895" y="261257"/>
            <a:ext cx="3246566" cy="3097763"/>
            <a:chOff x="6096000" y="2896074"/>
            <a:chExt cx="3997775" cy="3814541"/>
          </a:xfrm>
        </p:grpSpPr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BBABADD6-8D6B-81F3-92BC-EBB0044D3861}"/>
                </a:ext>
              </a:extLst>
            </p:cNvPr>
            <p:cNvGrpSpPr/>
            <p:nvPr/>
          </p:nvGrpSpPr>
          <p:grpSpPr>
            <a:xfrm>
              <a:off x="6096000" y="2896074"/>
              <a:ext cx="3997775" cy="3814541"/>
              <a:chOff x="4572000" y="1974850"/>
              <a:chExt cx="3028950" cy="2890123"/>
            </a:xfrm>
          </p:grpSpPr>
          <p:pic>
            <p:nvPicPr>
              <p:cNvPr id="52" name="Picture 51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14908772-9EC9-71B8-C2DF-3547E05F131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572000" y="1974850"/>
                <a:ext cx="3028950" cy="2890123"/>
              </a:xfrm>
              <a:prstGeom prst="rect">
                <a:avLst/>
              </a:prstGeom>
            </p:spPr>
          </p:pic>
          <p:pic>
            <p:nvPicPr>
              <p:cNvPr id="53" name="Picture 52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CC7856C7-7D0F-721A-1098-D96761BE541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373098" y="2739231"/>
                <a:ext cx="1445804" cy="1379537"/>
              </a:xfrm>
              <a:prstGeom prst="rect">
                <a:avLst/>
              </a:prstGeom>
            </p:spPr>
          </p:pic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7708E79F-FEA3-F201-C8AE-F8545669C91E}"/>
                </a:ext>
              </a:extLst>
            </p:cNvPr>
            <p:cNvGrpSpPr/>
            <p:nvPr/>
          </p:nvGrpSpPr>
          <p:grpSpPr>
            <a:xfrm>
              <a:off x="6226175" y="3092450"/>
              <a:ext cx="1771650" cy="1228725"/>
              <a:chOff x="6226175" y="3092450"/>
              <a:chExt cx="1771650" cy="1228725"/>
            </a:xfrm>
          </p:grpSpPr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344315B2-D19E-0026-5C26-D518E6850DC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89674A8C-4F68-1960-874A-A93838AE4B0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49952BEE-475A-ED73-1843-1DAE27D4DEBA}"/>
                </a:ext>
              </a:extLst>
            </p:cNvPr>
            <p:cNvGrpSpPr/>
            <p:nvPr/>
          </p:nvGrpSpPr>
          <p:grpSpPr>
            <a:xfrm flipH="1">
              <a:off x="8192746" y="3094889"/>
              <a:ext cx="1771650" cy="1228725"/>
              <a:chOff x="6226175" y="3092450"/>
              <a:chExt cx="1771650" cy="1228725"/>
            </a:xfrm>
          </p:grpSpPr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40F29A5B-392C-EB20-9760-F7D1DF90530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6A298B19-54C3-5AB1-38D8-F96130E4520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D7BE62DB-A495-46F1-1DD9-EEDD781F0C74}"/>
              </a:ext>
            </a:extLst>
          </p:cNvPr>
          <p:cNvGrpSpPr/>
          <p:nvPr/>
        </p:nvGrpSpPr>
        <p:grpSpPr>
          <a:xfrm>
            <a:off x="6941977" y="233740"/>
            <a:ext cx="2355587" cy="2247621"/>
            <a:chOff x="6096000" y="2896074"/>
            <a:chExt cx="3997775" cy="3814541"/>
          </a:xfrm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E1B6D6C5-C506-D1DE-C640-989756F7A964}"/>
                </a:ext>
              </a:extLst>
            </p:cNvPr>
            <p:cNvGrpSpPr/>
            <p:nvPr/>
          </p:nvGrpSpPr>
          <p:grpSpPr>
            <a:xfrm>
              <a:off x="6096000" y="2896074"/>
              <a:ext cx="3997775" cy="3814541"/>
              <a:chOff x="4572000" y="1974850"/>
              <a:chExt cx="3028950" cy="2890123"/>
            </a:xfrm>
          </p:grpSpPr>
          <p:pic>
            <p:nvPicPr>
              <p:cNvPr id="62" name="Picture 61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EB4D2D81-362A-AD1A-0376-3C78B8A334F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572000" y="1974850"/>
                <a:ext cx="3028950" cy="2890123"/>
              </a:xfrm>
              <a:prstGeom prst="rect">
                <a:avLst/>
              </a:prstGeom>
            </p:spPr>
          </p:pic>
          <p:pic>
            <p:nvPicPr>
              <p:cNvPr id="63" name="Picture 62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2F492A91-A44D-1CF2-1F1F-5FBA74B441B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373098" y="2739231"/>
                <a:ext cx="1445804" cy="1379537"/>
              </a:xfrm>
              <a:prstGeom prst="rect">
                <a:avLst/>
              </a:prstGeom>
            </p:spPr>
          </p:pic>
        </p:grp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3EB4EDC4-0E90-EC36-176C-7F7CBFCD821A}"/>
                </a:ext>
              </a:extLst>
            </p:cNvPr>
            <p:cNvGrpSpPr/>
            <p:nvPr/>
          </p:nvGrpSpPr>
          <p:grpSpPr>
            <a:xfrm>
              <a:off x="6226175" y="3092450"/>
              <a:ext cx="1771650" cy="1228725"/>
              <a:chOff x="6226175" y="3092450"/>
              <a:chExt cx="1771650" cy="1228725"/>
            </a:xfrm>
          </p:grpSpPr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6BD20DCA-58CA-68DC-5A3C-EEE3B0DD137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5B6C723C-003A-9026-3B58-1A66085459B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FE820AF9-D38D-B6D6-B61F-924536D6DFC4}"/>
                </a:ext>
              </a:extLst>
            </p:cNvPr>
            <p:cNvGrpSpPr/>
            <p:nvPr/>
          </p:nvGrpSpPr>
          <p:grpSpPr>
            <a:xfrm flipH="1">
              <a:off x="8192746" y="3094889"/>
              <a:ext cx="1771650" cy="1228725"/>
              <a:chOff x="6226175" y="3092450"/>
              <a:chExt cx="1771650" cy="1228725"/>
            </a:xfrm>
          </p:grpSpPr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C00E96A2-FDDF-501C-EFED-6A08697B259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761FD28F-D527-D6EB-6FA7-EEB46EF6F87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48B54877-233F-1E95-CBA2-241562E8E1E5}"/>
              </a:ext>
            </a:extLst>
          </p:cNvPr>
          <p:cNvGrpSpPr/>
          <p:nvPr/>
        </p:nvGrpSpPr>
        <p:grpSpPr>
          <a:xfrm>
            <a:off x="208386" y="5060293"/>
            <a:ext cx="1583093" cy="1510534"/>
            <a:chOff x="6096000" y="2896074"/>
            <a:chExt cx="3997775" cy="3814541"/>
          </a:xfrm>
        </p:grpSpPr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C0044D6C-B815-C15A-4A59-76AEC72C7E3E}"/>
                </a:ext>
              </a:extLst>
            </p:cNvPr>
            <p:cNvGrpSpPr/>
            <p:nvPr/>
          </p:nvGrpSpPr>
          <p:grpSpPr>
            <a:xfrm>
              <a:off x="6096000" y="2896074"/>
              <a:ext cx="3997775" cy="3814541"/>
              <a:chOff x="4572000" y="1974850"/>
              <a:chExt cx="3028950" cy="2890123"/>
            </a:xfrm>
          </p:grpSpPr>
          <p:pic>
            <p:nvPicPr>
              <p:cNvPr id="82" name="Picture 81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42FC33BC-1C66-E505-9B93-A495EDB91D5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572000" y="1974850"/>
                <a:ext cx="3028950" cy="2890123"/>
              </a:xfrm>
              <a:prstGeom prst="rect">
                <a:avLst/>
              </a:prstGeom>
            </p:spPr>
          </p:pic>
          <p:pic>
            <p:nvPicPr>
              <p:cNvPr id="83" name="Picture 82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40B84F2F-132A-312B-2BFF-8385D877508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373098" y="2739231"/>
                <a:ext cx="1445804" cy="1379537"/>
              </a:xfrm>
              <a:prstGeom prst="rect">
                <a:avLst/>
              </a:prstGeom>
            </p:spPr>
          </p:pic>
        </p:grp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BAFF69C8-AF04-F41A-47A8-01EAAF3F16B3}"/>
                </a:ext>
              </a:extLst>
            </p:cNvPr>
            <p:cNvGrpSpPr/>
            <p:nvPr/>
          </p:nvGrpSpPr>
          <p:grpSpPr>
            <a:xfrm>
              <a:off x="6226175" y="3092450"/>
              <a:ext cx="1771650" cy="1228725"/>
              <a:chOff x="6226175" y="3092450"/>
              <a:chExt cx="1771650" cy="1228725"/>
            </a:xfrm>
          </p:grpSpPr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095FA15E-980F-0FD7-8DDE-634126BB6AA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D80D77FA-7717-CAF3-ED8F-2B6132D3DE1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63244D25-89EC-B08A-69E8-901A7BB9D56D}"/>
                </a:ext>
              </a:extLst>
            </p:cNvPr>
            <p:cNvGrpSpPr/>
            <p:nvPr/>
          </p:nvGrpSpPr>
          <p:grpSpPr>
            <a:xfrm flipH="1">
              <a:off x="8192746" y="3094889"/>
              <a:ext cx="1771650" cy="1228725"/>
              <a:chOff x="6226175" y="3092450"/>
              <a:chExt cx="1771650" cy="1228725"/>
            </a:xfrm>
          </p:grpSpPr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FD387898-82AC-6EBE-174A-8C45B2FCFD3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852AD649-B5BD-5925-ECAD-B22720A49FA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CDEF3191-5853-BB73-39BA-7BBF1FDFB7F7}"/>
              </a:ext>
            </a:extLst>
          </p:cNvPr>
          <p:cNvGrpSpPr/>
          <p:nvPr/>
        </p:nvGrpSpPr>
        <p:grpSpPr>
          <a:xfrm>
            <a:off x="1916925" y="5060293"/>
            <a:ext cx="1583093" cy="1510534"/>
            <a:chOff x="6096000" y="2896074"/>
            <a:chExt cx="3997775" cy="3814541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0C8DBAD5-6A86-0B7A-9D2A-870255CB6534}"/>
                </a:ext>
              </a:extLst>
            </p:cNvPr>
            <p:cNvGrpSpPr/>
            <p:nvPr/>
          </p:nvGrpSpPr>
          <p:grpSpPr>
            <a:xfrm>
              <a:off x="6096000" y="2896074"/>
              <a:ext cx="3997775" cy="3814541"/>
              <a:chOff x="4572000" y="1974850"/>
              <a:chExt cx="3028950" cy="2890123"/>
            </a:xfrm>
          </p:grpSpPr>
          <p:pic>
            <p:nvPicPr>
              <p:cNvPr id="92" name="Picture 91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DBE6B230-5175-E9CE-11FE-36FE23352DD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572000" y="1974850"/>
                <a:ext cx="3028950" cy="2890123"/>
              </a:xfrm>
              <a:prstGeom prst="rect">
                <a:avLst/>
              </a:prstGeom>
            </p:spPr>
          </p:pic>
          <p:pic>
            <p:nvPicPr>
              <p:cNvPr id="93" name="Picture 92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067B926F-8C86-A569-68DF-D9AEF8DC510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373098" y="2739231"/>
                <a:ext cx="1445804" cy="1379537"/>
              </a:xfrm>
              <a:prstGeom prst="rect">
                <a:avLst/>
              </a:prstGeom>
            </p:spPr>
          </p:pic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D3FBF749-07AD-15E3-AFC2-3FF3C1234B34}"/>
                </a:ext>
              </a:extLst>
            </p:cNvPr>
            <p:cNvGrpSpPr/>
            <p:nvPr/>
          </p:nvGrpSpPr>
          <p:grpSpPr>
            <a:xfrm>
              <a:off x="6226175" y="3092450"/>
              <a:ext cx="1771650" cy="1228725"/>
              <a:chOff x="6226175" y="3092450"/>
              <a:chExt cx="1771650" cy="1228725"/>
            </a:xfrm>
          </p:grpSpPr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D75AA74F-7541-0102-46EE-CC5BC0E2E57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47493919-AFD0-C5FC-42EB-E47500EE465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66B30CC1-DCCF-08CE-C700-13A636CE00CC}"/>
                </a:ext>
              </a:extLst>
            </p:cNvPr>
            <p:cNvGrpSpPr/>
            <p:nvPr/>
          </p:nvGrpSpPr>
          <p:grpSpPr>
            <a:xfrm flipH="1">
              <a:off x="8192746" y="3094889"/>
              <a:ext cx="1771650" cy="1228725"/>
              <a:chOff x="6226175" y="3092450"/>
              <a:chExt cx="1771650" cy="1228725"/>
            </a:xfrm>
          </p:grpSpPr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E73A60F0-DDD7-8CBD-7104-2DA80185E3A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C0BC1925-8E3E-B4A8-FF25-862FDE24A0F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AEB61C0-F648-A029-6722-DF9393808687}"/>
              </a:ext>
            </a:extLst>
          </p:cNvPr>
          <p:cNvGrpSpPr/>
          <p:nvPr/>
        </p:nvGrpSpPr>
        <p:grpSpPr>
          <a:xfrm>
            <a:off x="3625464" y="5060293"/>
            <a:ext cx="1583093" cy="1510534"/>
            <a:chOff x="6096000" y="2896074"/>
            <a:chExt cx="3997775" cy="3814541"/>
          </a:xfrm>
        </p:grpSpPr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77C82E12-F56C-47D2-5495-F97F69F591D8}"/>
                </a:ext>
              </a:extLst>
            </p:cNvPr>
            <p:cNvGrpSpPr/>
            <p:nvPr/>
          </p:nvGrpSpPr>
          <p:grpSpPr>
            <a:xfrm>
              <a:off x="6096000" y="2896074"/>
              <a:ext cx="3997775" cy="3814541"/>
              <a:chOff x="4572000" y="1974850"/>
              <a:chExt cx="3028950" cy="2890123"/>
            </a:xfrm>
          </p:grpSpPr>
          <p:pic>
            <p:nvPicPr>
              <p:cNvPr id="102" name="Picture 101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DAA602B5-A805-5E6F-9D88-41132188D6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572000" y="1974850"/>
                <a:ext cx="3028950" cy="2890123"/>
              </a:xfrm>
              <a:prstGeom prst="rect">
                <a:avLst/>
              </a:prstGeom>
            </p:spPr>
          </p:pic>
          <p:pic>
            <p:nvPicPr>
              <p:cNvPr id="103" name="Picture 102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5853F36E-9B60-50FB-5AA0-E99E100E82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373098" y="2739231"/>
                <a:ext cx="1445804" cy="1379537"/>
              </a:xfrm>
              <a:prstGeom prst="rect">
                <a:avLst/>
              </a:prstGeom>
            </p:spPr>
          </p:pic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D46B3DA0-8FF7-8238-F6A1-6C2338153E76}"/>
                </a:ext>
              </a:extLst>
            </p:cNvPr>
            <p:cNvGrpSpPr/>
            <p:nvPr/>
          </p:nvGrpSpPr>
          <p:grpSpPr>
            <a:xfrm>
              <a:off x="6226175" y="3092450"/>
              <a:ext cx="1771650" cy="1228725"/>
              <a:chOff x="6226175" y="3092450"/>
              <a:chExt cx="1771650" cy="1228725"/>
            </a:xfrm>
          </p:grpSpPr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7540E70D-436F-587D-3140-97BAB34B042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2DEDE6EF-A2D7-CC76-A199-C65AD641EED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3E4F24A5-3AF2-43DF-6298-1B114018CEFE}"/>
                </a:ext>
              </a:extLst>
            </p:cNvPr>
            <p:cNvGrpSpPr/>
            <p:nvPr/>
          </p:nvGrpSpPr>
          <p:grpSpPr>
            <a:xfrm flipH="1">
              <a:off x="8192746" y="3094889"/>
              <a:ext cx="1771650" cy="1228725"/>
              <a:chOff x="6226175" y="3092450"/>
              <a:chExt cx="1771650" cy="1228725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5E890C1D-AFB5-5E89-4789-A76F0599291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61B3A065-749C-6BF9-E05C-808D4EC44EE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3D55D12B-4D3D-C757-D3F9-F78B8168141F}"/>
              </a:ext>
            </a:extLst>
          </p:cNvPr>
          <p:cNvGrpSpPr/>
          <p:nvPr/>
        </p:nvGrpSpPr>
        <p:grpSpPr>
          <a:xfrm>
            <a:off x="5334003" y="5060293"/>
            <a:ext cx="1583093" cy="1510534"/>
            <a:chOff x="6096000" y="2896074"/>
            <a:chExt cx="3997775" cy="3814541"/>
          </a:xfrm>
        </p:grpSpPr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id="{D63CEE20-FDD1-CBEC-DD7A-9DA8D0AC52C6}"/>
                </a:ext>
              </a:extLst>
            </p:cNvPr>
            <p:cNvGrpSpPr/>
            <p:nvPr/>
          </p:nvGrpSpPr>
          <p:grpSpPr>
            <a:xfrm>
              <a:off x="6096000" y="2896074"/>
              <a:ext cx="3997775" cy="3814541"/>
              <a:chOff x="4572000" y="1974850"/>
              <a:chExt cx="3028950" cy="2890123"/>
            </a:xfrm>
          </p:grpSpPr>
          <p:pic>
            <p:nvPicPr>
              <p:cNvPr id="112" name="Picture 111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077B5DAB-9E15-F01F-1CD8-FD7AD8DAEFD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572000" y="1974850"/>
                <a:ext cx="3028950" cy="2890123"/>
              </a:xfrm>
              <a:prstGeom prst="rect">
                <a:avLst/>
              </a:prstGeom>
            </p:spPr>
          </p:pic>
          <p:pic>
            <p:nvPicPr>
              <p:cNvPr id="113" name="Picture 112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D5CE91C1-262A-FC7F-3E60-FE5DFB77DD7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373098" y="2739231"/>
                <a:ext cx="1445804" cy="1379537"/>
              </a:xfrm>
              <a:prstGeom prst="rect">
                <a:avLst/>
              </a:prstGeom>
            </p:spPr>
          </p:pic>
        </p:grpSp>
        <p:grpSp>
          <p:nvGrpSpPr>
            <p:cNvPr id="106" name="Group 105">
              <a:extLst>
                <a:ext uri="{FF2B5EF4-FFF2-40B4-BE49-F238E27FC236}">
                  <a16:creationId xmlns:a16="http://schemas.microsoft.com/office/drawing/2014/main" id="{B0447ACF-4B9F-6DDB-E7FA-619828EE7981}"/>
                </a:ext>
              </a:extLst>
            </p:cNvPr>
            <p:cNvGrpSpPr/>
            <p:nvPr/>
          </p:nvGrpSpPr>
          <p:grpSpPr>
            <a:xfrm>
              <a:off x="6226175" y="3092450"/>
              <a:ext cx="1771650" cy="1228725"/>
              <a:chOff x="6226175" y="3092450"/>
              <a:chExt cx="1771650" cy="1228725"/>
            </a:xfrm>
          </p:grpSpPr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F7C62CDC-DE23-655C-B98F-021817B0FFD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1305E0EB-C776-2629-85C6-7AC6A180F83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E520C1F3-BA7D-9348-A02C-7A9031A956AF}"/>
                </a:ext>
              </a:extLst>
            </p:cNvPr>
            <p:cNvGrpSpPr/>
            <p:nvPr/>
          </p:nvGrpSpPr>
          <p:grpSpPr>
            <a:xfrm flipH="1">
              <a:off x="8192746" y="3094889"/>
              <a:ext cx="1771650" cy="1228725"/>
              <a:chOff x="6226175" y="3092450"/>
              <a:chExt cx="1771650" cy="1228725"/>
            </a:xfrm>
          </p:grpSpPr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2B20334A-7BF3-775C-4568-9C2CD3CB704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07CAACAF-6B36-8733-B538-21B0EEC99EA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C585C707-4415-D3CC-8CB3-1420680C8F5F}"/>
              </a:ext>
            </a:extLst>
          </p:cNvPr>
          <p:cNvGrpSpPr/>
          <p:nvPr/>
        </p:nvGrpSpPr>
        <p:grpSpPr>
          <a:xfrm>
            <a:off x="7042542" y="5060293"/>
            <a:ext cx="1583093" cy="1510534"/>
            <a:chOff x="6096000" y="2896074"/>
            <a:chExt cx="3997775" cy="3814541"/>
          </a:xfrm>
        </p:grpSpPr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F03C0189-ABAC-BB56-E3BD-81EDAFE90581}"/>
                </a:ext>
              </a:extLst>
            </p:cNvPr>
            <p:cNvGrpSpPr/>
            <p:nvPr/>
          </p:nvGrpSpPr>
          <p:grpSpPr>
            <a:xfrm>
              <a:off x="6096000" y="2896074"/>
              <a:ext cx="3997775" cy="3814541"/>
              <a:chOff x="4572000" y="1974850"/>
              <a:chExt cx="3028950" cy="2890123"/>
            </a:xfrm>
          </p:grpSpPr>
          <p:pic>
            <p:nvPicPr>
              <p:cNvPr id="122" name="Picture 121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9819DF4B-D299-49A2-FD14-D23F51F4631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572000" y="1974850"/>
                <a:ext cx="3028950" cy="2890123"/>
              </a:xfrm>
              <a:prstGeom prst="rect">
                <a:avLst/>
              </a:prstGeom>
            </p:spPr>
          </p:pic>
          <p:pic>
            <p:nvPicPr>
              <p:cNvPr id="123" name="Picture 122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2A1025E8-E1AB-B67B-6C95-684DAF1A489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373098" y="2739231"/>
                <a:ext cx="1445804" cy="1379537"/>
              </a:xfrm>
              <a:prstGeom prst="rect">
                <a:avLst/>
              </a:prstGeom>
            </p:spPr>
          </p:pic>
        </p:grp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7218269B-8089-C4E6-ADF3-F1F4DFFB5A05}"/>
                </a:ext>
              </a:extLst>
            </p:cNvPr>
            <p:cNvGrpSpPr/>
            <p:nvPr/>
          </p:nvGrpSpPr>
          <p:grpSpPr>
            <a:xfrm>
              <a:off x="6226175" y="3092450"/>
              <a:ext cx="1771650" cy="1228725"/>
              <a:chOff x="6226175" y="3092450"/>
              <a:chExt cx="1771650" cy="1228725"/>
            </a:xfrm>
          </p:grpSpPr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E0A4C78D-0BC5-BAFF-8A3D-8CE71D10B93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5FB34B89-D94C-75B7-19CF-068CB7A848C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7B23B459-3A95-BCE5-930D-2F54F548D70C}"/>
                </a:ext>
              </a:extLst>
            </p:cNvPr>
            <p:cNvGrpSpPr/>
            <p:nvPr/>
          </p:nvGrpSpPr>
          <p:grpSpPr>
            <a:xfrm flipH="1">
              <a:off x="8192746" y="3094889"/>
              <a:ext cx="1771650" cy="1228725"/>
              <a:chOff x="6226175" y="3092450"/>
              <a:chExt cx="1771650" cy="1228725"/>
            </a:xfrm>
          </p:grpSpPr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714AA192-88A9-CE22-8D0E-0A300A8151E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A3EB0881-C4EE-20A8-DEFE-046165DA665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0FEE0102-9FF4-2D75-56FA-A3AD6265AE44}"/>
              </a:ext>
            </a:extLst>
          </p:cNvPr>
          <p:cNvGrpSpPr/>
          <p:nvPr/>
        </p:nvGrpSpPr>
        <p:grpSpPr>
          <a:xfrm>
            <a:off x="8751081" y="5060293"/>
            <a:ext cx="1583093" cy="1510534"/>
            <a:chOff x="6096000" y="2896074"/>
            <a:chExt cx="3997775" cy="3814541"/>
          </a:xfrm>
        </p:grpSpPr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DCB02005-46A7-0AC7-FC94-81C112EDA585}"/>
                </a:ext>
              </a:extLst>
            </p:cNvPr>
            <p:cNvGrpSpPr/>
            <p:nvPr/>
          </p:nvGrpSpPr>
          <p:grpSpPr>
            <a:xfrm>
              <a:off x="6096000" y="2896074"/>
              <a:ext cx="3997775" cy="3814541"/>
              <a:chOff x="4572000" y="1974850"/>
              <a:chExt cx="3028950" cy="2890123"/>
            </a:xfrm>
          </p:grpSpPr>
          <p:pic>
            <p:nvPicPr>
              <p:cNvPr id="142" name="Picture 141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62A81C0F-1116-C29D-B402-C2202AB803A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572000" y="1974850"/>
                <a:ext cx="3028950" cy="2890123"/>
              </a:xfrm>
              <a:prstGeom prst="rect">
                <a:avLst/>
              </a:prstGeom>
            </p:spPr>
          </p:pic>
          <p:pic>
            <p:nvPicPr>
              <p:cNvPr id="143" name="Picture 142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3159DB73-5DDC-DF45-3DBB-905A45BEDEB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373098" y="2739231"/>
                <a:ext cx="1445804" cy="1379537"/>
              </a:xfrm>
              <a:prstGeom prst="rect">
                <a:avLst/>
              </a:prstGeom>
            </p:spPr>
          </p:pic>
        </p:grpSp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B69612A8-B3ED-3C94-E067-7CA6A0FCAA54}"/>
                </a:ext>
              </a:extLst>
            </p:cNvPr>
            <p:cNvGrpSpPr/>
            <p:nvPr/>
          </p:nvGrpSpPr>
          <p:grpSpPr>
            <a:xfrm>
              <a:off x="6226175" y="3092450"/>
              <a:ext cx="1771650" cy="1228725"/>
              <a:chOff x="6226175" y="3092450"/>
              <a:chExt cx="1771650" cy="1228725"/>
            </a:xfrm>
          </p:grpSpPr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5DA29A48-9A43-170C-591F-CDFDEE9CCE1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96CC8B62-E704-AEE5-CCED-12AAACBB6B9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78DB4D0F-A168-9FBA-4DB3-5724FB58B214}"/>
                </a:ext>
              </a:extLst>
            </p:cNvPr>
            <p:cNvGrpSpPr/>
            <p:nvPr/>
          </p:nvGrpSpPr>
          <p:grpSpPr>
            <a:xfrm flipH="1">
              <a:off x="8192746" y="3094889"/>
              <a:ext cx="1771650" cy="1228725"/>
              <a:chOff x="6226175" y="3092450"/>
              <a:chExt cx="1771650" cy="1228725"/>
            </a:xfrm>
          </p:grpSpPr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4A688D17-6528-15D3-9539-C458FF8B34C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6D8D3E1C-8D47-C9F9-F72B-B3962C2385E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411C2875-BBF7-C8B6-6332-06D19B69779F}"/>
              </a:ext>
            </a:extLst>
          </p:cNvPr>
          <p:cNvGrpSpPr/>
          <p:nvPr/>
        </p:nvGrpSpPr>
        <p:grpSpPr>
          <a:xfrm>
            <a:off x="10459618" y="5060293"/>
            <a:ext cx="1583093" cy="1510534"/>
            <a:chOff x="6096000" y="2896074"/>
            <a:chExt cx="3997775" cy="3814541"/>
          </a:xfrm>
        </p:grpSpPr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2464576E-768C-0558-731C-70EE35A15DDA}"/>
                </a:ext>
              </a:extLst>
            </p:cNvPr>
            <p:cNvGrpSpPr/>
            <p:nvPr/>
          </p:nvGrpSpPr>
          <p:grpSpPr>
            <a:xfrm>
              <a:off x="6096000" y="2896074"/>
              <a:ext cx="3997775" cy="3814541"/>
              <a:chOff x="4572000" y="1974850"/>
              <a:chExt cx="3028950" cy="2890123"/>
            </a:xfrm>
          </p:grpSpPr>
          <p:pic>
            <p:nvPicPr>
              <p:cNvPr id="152" name="Picture 151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8950D50E-D3A1-2EB5-A66C-322AEE0ECFC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572000" y="1974850"/>
                <a:ext cx="3028950" cy="2890123"/>
              </a:xfrm>
              <a:prstGeom prst="rect">
                <a:avLst/>
              </a:prstGeom>
            </p:spPr>
          </p:pic>
          <p:pic>
            <p:nvPicPr>
              <p:cNvPr id="153" name="Picture 152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F32AAF6B-FF6A-A7E1-A398-11F6ECEFE7A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373098" y="2739231"/>
                <a:ext cx="1445804" cy="1379537"/>
              </a:xfrm>
              <a:prstGeom prst="rect">
                <a:avLst/>
              </a:prstGeom>
            </p:spPr>
          </p:pic>
        </p:grp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CE61FF5E-FC8C-7B06-C4EC-76D231675388}"/>
                </a:ext>
              </a:extLst>
            </p:cNvPr>
            <p:cNvGrpSpPr/>
            <p:nvPr/>
          </p:nvGrpSpPr>
          <p:grpSpPr>
            <a:xfrm>
              <a:off x="6226175" y="3092450"/>
              <a:ext cx="1771650" cy="1228725"/>
              <a:chOff x="6226175" y="3092450"/>
              <a:chExt cx="1771650" cy="1228725"/>
            </a:xfrm>
          </p:grpSpPr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AE9A0604-657F-7A4D-AF00-EACFF9DBAA4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A4B82F57-661C-6675-3588-ED50359CB69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7" name="Group 146">
              <a:extLst>
                <a:ext uri="{FF2B5EF4-FFF2-40B4-BE49-F238E27FC236}">
                  <a16:creationId xmlns:a16="http://schemas.microsoft.com/office/drawing/2014/main" id="{96A0F85C-ECDC-9664-D4F3-9095DA2B6A4D}"/>
                </a:ext>
              </a:extLst>
            </p:cNvPr>
            <p:cNvGrpSpPr/>
            <p:nvPr/>
          </p:nvGrpSpPr>
          <p:grpSpPr>
            <a:xfrm flipH="1">
              <a:off x="8192746" y="3094889"/>
              <a:ext cx="1771650" cy="1228725"/>
              <a:chOff x="6226175" y="3092450"/>
              <a:chExt cx="1771650" cy="1228725"/>
            </a:xfrm>
          </p:grpSpPr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B1A1B39A-D505-29BC-A3FD-626A5BAA0FA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1DBB8CAC-3563-D63E-99CA-C74620B0C8E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6147FB78-451D-500D-F894-CEE13905B541}"/>
              </a:ext>
            </a:extLst>
          </p:cNvPr>
          <p:cNvGrpSpPr/>
          <p:nvPr/>
        </p:nvGrpSpPr>
        <p:grpSpPr>
          <a:xfrm>
            <a:off x="391886" y="3452327"/>
            <a:ext cx="1548882" cy="1477891"/>
            <a:chOff x="6096000" y="2896074"/>
            <a:chExt cx="3997775" cy="3814541"/>
          </a:xfrm>
        </p:grpSpPr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5180CD9C-1753-9647-5521-189630145B4B}"/>
                </a:ext>
              </a:extLst>
            </p:cNvPr>
            <p:cNvGrpSpPr/>
            <p:nvPr/>
          </p:nvGrpSpPr>
          <p:grpSpPr>
            <a:xfrm>
              <a:off x="6096000" y="2896074"/>
              <a:ext cx="3997775" cy="3814541"/>
              <a:chOff x="4572000" y="1974850"/>
              <a:chExt cx="3028950" cy="2890123"/>
            </a:xfrm>
          </p:grpSpPr>
          <p:pic>
            <p:nvPicPr>
              <p:cNvPr id="162" name="Picture 161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6C2DE1EE-B964-A826-718D-78A2B27D784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572000" y="1974850"/>
                <a:ext cx="3028950" cy="2890123"/>
              </a:xfrm>
              <a:prstGeom prst="rect">
                <a:avLst/>
              </a:prstGeom>
            </p:spPr>
          </p:pic>
          <p:pic>
            <p:nvPicPr>
              <p:cNvPr id="163" name="Picture 162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BC791F95-EF1A-2DA7-0955-8E877748AA9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373098" y="2739231"/>
                <a:ext cx="1445804" cy="1379537"/>
              </a:xfrm>
              <a:prstGeom prst="rect">
                <a:avLst/>
              </a:prstGeom>
            </p:spPr>
          </p:pic>
        </p:grpSp>
        <p:grpSp>
          <p:nvGrpSpPr>
            <p:cNvPr id="156" name="Group 155">
              <a:extLst>
                <a:ext uri="{FF2B5EF4-FFF2-40B4-BE49-F238E27FC236}">
                  <a16:creationId xmlns:a16="http://schemas.microsoft.com/office/drawing/2014/main" id="{654A8675-8A32-6F10-6BD5-3FB2946FE7E0}"/>
                </a:ext>
              </a:extLst>
            </p:cNvPr>
            <p:cNvGrpSpPr/>
            <p:nvPr/>
          </p:nvGrpSpPr>
          <p:grpSpPr>
            <a:xfrm>
              <a:off x="6226175" y="3092450"/>
              <a:ext cx="1771650" cy="1228725"/>
              <a:chOff x="6226175" y="3092450"/>
              <a:chExt cx="1771650" cy="1228725"/>
            </a:xfrm>
          </p:grpSpPr>
          <p:cxnSp>
            <p:nvCxnSpPr>
              <p:cNvPr id="160" name="Straight Connector 159">
                <a:extLst>
                  <a:ext uri="{FF2B5EF4-FFF2-40B4-BE49-F238E27FC236}">
                    <a16:creationId xmlns:a16="http://schemas.microsoft.com/office/drawing/2014/main" id="{6FA063EE-3E5C-9500-08FB-9A1FBCBCFC8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8D70BD6A-7F45-512B-619B-999BF55EECD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7" name="Group 156">
              <a:extLst>
                <a:ext uri="{FF2B5EF4-FFF2-40B4-BE49-F238E27FC236}">
                  <a16:creationId xmlns:a16="http://schemas.microsoft.com/office/drawing/2014/main" id="{B76E82CB-81E6-AADD-D4B8-A396408D01F9}"/>
                </a:ext>
              </a:extLst>
            </p:cNvPr>
            <p:cNvGrpSpPr/>
            <p:nvPr/>
          </p:nvGrpSpPr>
          <p:grpSpPr>
            <a:xfrm flipH="1">
              <a:off x="8192746" y="3094889"/>
              <a:ext cx="1771650" cy="1228725"/>
              <a:chOff x="6226175" y="3092450"/>
              <a:chExt cx="1771650" cy="1228725"/>
            </a:xfrm>
          </p:grpSpPr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05942EFF-F70B-1B96-735D-F888687D383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18F5F71F-62D2-6D33-6CBD-9014067C827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A6F531E3-1F9C-5290-9F6B-9BC56EFB9C3A}"/>
              </a:ext>
            </a:extLst>
          </p:cNvPr>
          <p:cNvGrpSpPr/>
          <p:nvPr/>
        </p:nvGrpSpPr>
        <p:grpSpPr>
          <a:xfrm>
            <a:off x="2100425" y="3452327"/>
            <a:ext cx="1548882" cy="1477891"/>
            <a:chOff x="6096000" y="2896074"/>
            <a:chExt cx="3997775" cy="3814541"/>
          </a:xfrm>
        </p:grpSpPr>
        <p:grpSp>
          <p:nvGrpSpPr>
            <p:cNvPr id="165" name="Group 164">
              <a:extLst>
                <a:ext uri="{FF2B5EF4-FFF2-40B4-BE49-F238E27FC236}">
                  <a16:creationId xmlns:a16="http://schemas.microsoft.com/office/drawing/2014/main" id="{99CBF803-2F19-05D2-E09B-018537C9C542}"/>
                </a:ext>
              </a:extLst>
            </p:cNvPr>
            <p:cNvGrpSpPr/>
            <p:nvPr/>
          </p:nvGrpSpPr>
          <p:grpSpPr>
            <a:xfrm>
              <a:off x="6096000" y="2896074"/>
              <a:ext cx="3997775" cy="3814541"/>
              <a:chOff x="4572000" y="1974850"/>
              <a:chExt cx="3028950" cy="2890123"/>
            </a:xfrm>
          </p:grpSpPr>
          <p:pic>
            <p:nvPicPr>
              <p:cNvPr id="172" name="Picture 171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A1CCD340-28DD-DC50-AEC5-54E6E97CAA8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572000" y="1974850"/>
                <a:ext cx="3028950" cy="2890123"/>
              </a:xfrm>
              <a:prstGeom prst="rect">
                <a:avLst/>
              </a:prstGeom>
            </p:spPr>
          </p:pic>
          <p:pic>
            <p:nvPicPr>
              <p:cNvPr id="173" name="Picture 172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F7B51810-BC70-C3AD-4F4B-3EB5AB2A9B4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373098" y="2739231"/>
                <a:ext cx="1445804" cy="1379537"/>
              </a:xfrm>
              <a:prstGeom prst="rect">
                <a:avLst/>
              </a:prstGeom>
            </p:spPr>
          </p:pic>
        </p:grpSp>
        <p:grpSp>
          <p:nvGrpSpPr>
            <p:cNvPr id="166" name="Group 165">
              <a:extLst>
                <a:ext uri="{FF2B5EF4-FFF2-40B4-BE49-F238E27FC236}">
                  <a16:creationId xmlns:a16="http://schemas.microsoft.com/office/drawing/2014/main" id="{0CF99668-4FA9-9FE7-69EF-BBF22F8A281B}"/>
                </a:ext>
              </a:extLst>
            </p:cNvPr>
            <p:cNvGrpSpPr/>
            <p:nvPr/>
          </p:nvGrpSpPr>
          <p:grpSpPr>
            <a:xfrm>
              <a:off x="6226175" y="3092450"/>
              <a:ext cx="1771650" cy="1228725"/>
              <a:chOff x="6226175" y="3092450"/>
              <a:chExt cx="1771650" cy="1228725"/>
            </a:xfrm>
          </p:grpSpPr>
          <p:cxnSp>
            <p:nvCxnSpPr>
              <p:cNvPr id="170" name="Straight Connector 169">
                <a:extLst>
                  <a:ext uri="{FF2B5EF4-FFF2-40B4-BE49-F238E27FC236}">
                    <a16:creationId xmlns:a16="http://schemas.microsoft.com/office/drawing/2014/main" id="{F757F42B-C708-CF53-092A-3FDA317B921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>
                <a:extLst>
                  <a:ext uri="{FF2B5EF4-FFF2-40B4-BE49-F238E27FC236}">
                    <a16:creationId xmlns:a16="http://schemas.microsoft.com/office/drawing/2014/main" id="{97C93622-8ACE-777E-D2A1-902955D5276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7" name="Group 166">
              <a:extLst>
                <a:ext uri="{FF2B5EF4-FFF2-40B4-BE49-F238E27FC236}">
                  <a16:creationId xmlns:a16="http://schemas.microsoft.com/office/drawing/2014/main" id="{E014ABD9-873B-AA1A-7ABE-75719166495D}"/>
                </a:ext>
              </a:extLst>
            </p:cNvPr>
            <p:cNvGrpSpPr/>
            <p:nvPr/>
          </p:nvGrpSpPr>
          <p:grpSpPr>
            <a:xfrm flipH="1">
              <a:off x="8192746" y="3094889"/>
              <a:ext cx="1771650" cy="1228725"/>
              <a:chOff x="6226175" y="3092450"/>
              <a:chExt cx="1771650" cy="1228725"/>
            </a:xfrm>
          </p:grpSpPr>
          <p:cxnSp>
            <p:nvCxnSpPr>
              <p:cNvPr id="168" name="Straight Connector 167">
                <a:extLst>
                  <a:ext uri="{FF2B5EF4-FFF2-40B4-BE49-F238E27FC236}">
                    <a16:creationId xmlns:a16="http://schemas.microsoft.com/office/drawing/2014/main" id="{9BD3F847-FAC7-9838-ED85-F4BB88B0C56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>
                <a:extLst>
                  <a:ext uri="{FF2B5EF4-FFF2-40B4-BE49-F238E27FC236}">
                    <a16:creationId xmlns:a16="http://schemas.microsoft.com/office/drawing/2014/main" id="{8CAF7C8E-456B-704A-2739-304030CA25B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C3279E8A-62BC-FAAE-A518-4BD4B244E5C3}"/>
              </a:ext>
            </a:extLst>
          </p:cNvPr>
          <p:cNvGrpSpPr/>
          <p:nvPr/>
        </p:nvGrpSpPr>
        <p:grpSpPr>
          <a:xfrm>
            <a:off x="3808964" y="3452327"/>
            <a:ext cx="1548882" cy="1477891"/>
            <a:chOff x="6096000" y="2896074"/>
            <a:chExt cx="3997775" cy="3814541"/>
          </a:xfrm>
        </p:grpSpPr>
        <p:grpSp>
          <p:nvGrpSpPr>
            <p:cNvPr id="175" name="Group 174">
              <a:extLst>
                <a:ext uri="{FF2B5EF4-FFF2-40B4-BE49-F238E27FC236}">
                  <a16:creationId xmlns:a16="http://schemas.microsoft.com/office/drawing/2014/main" id="{B332E3CD-6BB5-2735-E70E-597EA5B32807}"/>
                </a:ext>
              </a:extLst>
            </p:cNvPr>
            <p:cNvGrpSpPr/>
            <p:nvPr/>
          </p:nvGrpSpPr>
          <p:grpSpPr>
            <a:xfrm>
              <a:off x="6096000" y="2896074"/>
              <a:ext cx="3997775" cy="3814541"/>
              <a:chOff x="4572000" y="1974850"/>
              <a:chExt cx="3028950" cy="2890123"/>
            </a:xfrm>
          </p:grpSpPr>
          <p:pic>
            <p:nvPicPr>
              <p:cNvPr id="182" name="Picture 181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08DFB987-64F6-B1A9-EEF6-8035C5674FD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572000" y="1974850"/>
                <a:ext cx="3028950" cy="2890123"/>
              </a:xfrm>
              <a:prstGeom prst="rect">
                <a:avLst/>
              </a:prstGeom>
            </p:spPr>
          </p:pic>
          <p:pic>
            <p:nvPicPr>
              <p:cNvPr id="183" name="Picture 182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33E3D359-4A3E-BDF4-2884-22EB15449EE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373098" y="2739231"/>
                <a:ext cx="1445804" cy="1379537"/>
              </a:xfrm>
              <a:prstGeom prst="rect">
                <a:avLst/>
              </a:prstGeom>
            </p:spPr>
          </p:pic>
        </p:grp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07207620-964E-8F9F-A2B6-209F3468AB23}"/>
                </a:ext>
              </a:extLst>
            </p:cNvPr>
            <p:cNvGrpSpPr/>
            <p:nvPr/>
          </p:nvGrpSpPr>
          <p:grpSpPr>
            <a:xfrm>
              <a:off x="6226175" y="3092450"/>
              <a:ext cx="1771650" cy="1228725"/>
              <a:chOff x="6226175" y="3092450"/>
              <a:chExt cx="1771650" cy="1228725"/>
            </a:xfrm>
          </p:grpSpPr>
          <p:cxnSp>
            <p:nvCxnSpPr>
              <p:cNvPr id="180" name="Straight Connector 179">
                <a:extLst>
                  <a:ext uri="{FF2B5EF4-FFF2-40B4-BE49-F238E27FC236}">
                    <a16:creationId xmlns:a16="http://schemas.microsoft.com/office/drawing/2014/main" id="{162B88E3-E9C9-E272-A045-3B81C91D233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7AE1F506-AA9C-8011-CF92-E7C2C3D3456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0EBC8E7F-33DF-3D8B-7084-DFAF695882CB}"/>
                </a:ext>
              </a:extLst>
            </p:cNvPr>
            <p:cNvGrpSpPr/>
            <p:nvPr/>
          </p:nvGrpSpPr>
          <p:grpSpPr>
            <a:xfrm flipH="1">
              <a:off x="8192746" y="3094889"/>
              <a:ext cx="1771650" cy="1228725"/>
              <a:chOff x="6226175" y="3092450"/>
              <a:chExt cx="1771650" cy="1228725"/>
            </a:xfrm>
          </p:grpSpPr>
          <p:cxnSp>
            <p:nvCxnSpPr>
              <p:cNvPr id="178" name="Straight Connector 177">
                <a:extLst>
                  <a:ext uri="{FF2B5EF4-FFF2-40B4-BE49-F238E27FC236}">
                    <a16:creationId xmlns:a16="http://schemas.microsoft.com/office/drawing/2014/main" id="{86A3ED9C-02EF-DE5B-7191-EBA09ED3635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81B30DB1-259A-844E-9701-2979BBFEDE8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4" name="Group 183">
            <a:extLst>
              <a:ext uri="{FF2B5EF4-FFF2-40B4-BE49-F238E27FC236}">
                <a16:creationId xmlns:a16="http://schemas.microsoft.com/office/drawing/2014/main" id="{4D2796BF-D2AF-153A-7C5B-8017A2ADC4CD}"/>
              </a:ext>
            </a:extLst>
          </p:cNvPr>
          <p:cNvGrpSpPr/>
          <p:nvPr/>
        </p:nvGrpSpPr>
        <p:grpSpPr>
          <a:xfrm>
            <a:off x="5517503" y="3452327"/>
            <a:ext cx="1548882" cy="1477891"/>
            <a:chOff x="6096000" y="2896074"/>
            <a:chExt cx="3997775" cy="3814541"/>
          </a:xfrm>
        </p:grpSpPr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1DFCB5F8-7E5D-248D-8704-1886228F68EB}"/>
                </a:ext>
              </a:extLst>
            </p:cNvPr>
            <p:cNvGrpSpPr/>
            <p:nvPr/>
          </p:nvGrpSpPr>
          <p:grpSpPr>
            <a:xfrm>
              <a:off x="6096000" y="2896074"/>
              <a:ext cx="3997775" cy="3814541"/>
              <a:chOff x="4572000" y="1974850"/>
              <a:chExt cx="3028950" cy="2890123"/>
            </a:xfrm>
          </p:grpSpPr>
          <p:pic>
            <p:nvPicPr>
              <p:cNvPr id="192" name="Picture 191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CA336E54-16F2-B775-955F-2B30CF783F9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572000" y="1974850"/>
                <a:ext cx="3028950" cy="2890123"/>
              </a:xfrm>
              <a:prstGeom prst="rect">
                <a:avLst/>
              </a:prstGeom>
            </p:spPr>
          </p:pic>
          <p:pic>
            <p:nvPicPr>
              <p:cNvPr id="193" name="Picture 192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9F241742-81E3-F4D3-43C8-68150874FAD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373098" y="2739231"/>
                <a:ext cx="1445804" cy="1379537"/>
              </a:xfrm>
              <a:prstGeom prst="rect">
                <a:avLst/>
              </a:prstGeom>
            </p:spPr>
          </p:pic>
        </p:grp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20D16F32-5D30-FCA5-45CF-959611ADCCB4}"/>
                </a:ext>
              </a:extLst>
            </p:cNvPr>
            <p:cNvGrpSpPr/>
            <p:nvPr/>
          </p:nvGrpSpPr>
          <p:grpSpPr>
            <a:xfrm>
              <a:off x="6226175" y="3092450"/>
              <a:ext cx="1771650" cy="1228725"/>
              <a:chOff x="6226175" y="3092450"/>
              <a:chExt cx="1771650" cy="1228725"/>
            </a:xfrm>
          </p:grpSpPr>
          <p:cxnSp>
            <p:nvCxnSpPr>
              <p:cNvPr id="190" name="Straight Connector 189">
                <a:extLst>
                  <a:ext uri="{FF2B5EF4-FFF2-40B4-BE49-F238E27FC236}">
                    <a16:creationId xmlns:a16="http://schemas.microsoft.com/office/drawing/2014/main" id="{D2B1935D-C3F4-2711-1485-3574AA24384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Straight Connector 190">
                <a:extLst>
                  <a:ext uri="{FF2B5EF4-FFF2-40B4-BE49-F238E27FC236}">
                    <a16:creationId xmlns:a16="http://schemas.microsoft.com/office/drawing/2014/main" id="{2CA78F65-5288-0ACF-7DEB-9174A8A4750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7" name="Group 186">
              <a:extLst>
                <a:ext uri="{FF2B5EF4-FFF2-40B4-BE49-F238E27FC236}">
                  <a16:creationId xmlns:a16="http://schemas.microsoft.com/office/drawing/2014/main" id="{B12C6598-691F-2E24-F5FF-457CF7863854}"/>
                </a:ext>
              </a:extLst>
            </p:cNvPr>
            <p:cNvGrpSpPr/>
            <p:nvPr/>
          </p:nvGrpSpPr>
          <p:grpSpPr>
            <a:xfrm flipH="1">
              <a:off x="8192746" y="3094889"/>
              <a:ext cx="1771650" cy="1228725"/>
              <a:chOff x="6226175" y="3092450"/>
              <a:chExt cx="1771650" cy="1228725"/>
            </a:xfrm>
          </p:grpSpPr>
          <p:cxnSp>
            <p:nvCxnSpPr>
              <p:cNvPr id="188" name="Straight Connector 187">
                <a:extLst>
                  <a:ext uri="{FF2B5EF4-FFF2-40B4-BE49-F238E27FC236}">
                    <a16:creationId xmlns:a16="http://schemas.microsoft.com/office/drawing/2014/main" id="{E058AD4C-470F-4F20-2A37-819EE96A076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>
                <a:extLst>
                  <a:ext uri="{FF2B5EF4-FFF2-40B4-BE49-F238E27FC236}">
                    <a16:creationId xmlns:a16="http://schemas.microsoft.com/office/drawing/2014/main" id="{100A91BD-3ABF-D2C5-A868-4274F5ED999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4" name="Group 193">
            <a:extLst>
              <a:ext uri="{FF2B5EF4-FFF2-40B4-BE49-F238E27FC236}">
                <a16:creationId xmlns:a16="http://schemas.microsoft.com/office/drawing/2014/main" id="{173A6A6A-1CF7-8729-5ED8-F8ABF2343AD7}"/>
              </a:ext>
            </a:extLst>
          </p:cNvPr>
          <p:cNvGrpSpPr/>
          <p:nvPr/>
        </p:nvGrpSpPr>
        <p:grpSpPr>
          <a:xfrm>
            <a:off x="7226042" y="3452327"/>
            <a:ext cx="1548882" cy="1477891"/>
            <a:chOff x="6096000" y="2896074"/>
            <a:chExt cx="3997775" cy="3814541"/>
          </a:xfrm>
        </p:grpSpPr>
        <p:grpSp>
          <p:nvGrpSpPr>
            <p:cNvPr id="195" name="Group 194">
              <a:extLst>
                <a:ext uri="{FF2B5EF4-FFF2-40B4-BE49-F238E27FC236}">
                  <a16:creationId xmlns:a16="http://schemas.microsoft.com/office/drawing/2014/main" id="{C5E51428-1854-C018-4498-DD8B8363E93E}"/>
                </a:ext>
              </a:extLst>
            </p:cNvPr>
            <p:cNvGrpSpPr/>
            <p:nvPr/>
          </p:nvGrpSpPr>
          <p:grpSpPr>
            <a:xfrm>
              <a:off x="6096000" y="2896074"/>
              <a:ext cx="3997775" cy="3814541"/>
              <a:chOff x="4572000" y="1974850"/>
              <a:chExt cx="3028950" cy="2890123"/>
            </a:xfrm>
          </p:grpSpPr>
          <p:pic>
            <p:nvPicPr>
              <p:cNvPr id="202" name="Picture 201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47E1A3D1-F86D-AC9F-4003-B3254E2728B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572000" y="1974850"/>
                <a:ext cx="3028950" cy="2890123"/>
              </a:xfrm>
              <a:prstGeom prst="rect">
                <a:avLst/>
              </a:prstGeom>
            </p:spPr>
          </p:pic>
          <p:pic>
            <p:nvPicPr>
              <p:cNvPr id="203" name="Picture 202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DA24AB13-FF08-097A-D8A9-2674B21A04C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373098" y="2739231"/>
                <a:ext cx="1445804" cy="1379537"/>
              </a:xfrm>
              <a:prstGeom prst="rect">
                <a:avLst/>
              </a:prstGeom>
            </p:spPr>
          </p:pic>
        </p:grpSp>
        <p:grpSp>
          <p:nvGrpSpPr>
            <p:cNvPr id="196" name="Group 195">
              <a:extLst>
                <a:ext uri="{FF2B5EF4-FFF2-40B4-BE49-F238E27FC236}">
                  <a16:creationId xmlns:a16="http://schemas.microsoft.com/office/drawing/2014/main" id="{15E5DF3C-7012-0A99-38C7-B2A0BF3D9635}"/>
                </a:ext>
              </a:extLst>
            </p:cNvPr>
            <p:cNvGrpSpPr/>
            <p:nvPr/>
          </p:nvGrpSpPr>
          <p:grpSpPr>
            <a:xfrm>
              <a:off x="6226175" y="3092450"/>
              <a:ext cx="1771650" cy="1228725"/>
              <a:chOff x="6226175" y="3092450"/>
              <a:chExt cx="1771650" cy="1228725"/>
            </a:xfrm>
          </p:grpSpPr>
          <p:cxnSp>
            <p:nvCxnSpPr>
              <p:cNvPr id="200" name="Straight Connector 199">
                <a:extLst>
                  <a:ext uri="{FF2B5EF4-FFF2-40B4-BE49-F238E27FC236}">
                    <a16:creationId xmlns:a16="http://schemas.microsoft.com/office/drawing/2014/main" id="{79401D2C-7879-2B2C-DEC0-96E36921A4B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Straight Connector 200">
                <a:extLst>
                  <a:ext uri="{FF2B5EF4-FFF2-40B4-BE49-F238E27FC236}">
                    <a16:creationId xmlns:a16="http://schemas.microsoft.com/office/drawing/2014/main" id="{A7B563E3-BD62-FA82-7490-B8E2FF76EC9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7" name="Group 196">
              <a:extLst>
                <a:ext uri="{FF2B5EF4-FFF2-40B4-BE49-F238E27FC236}">
                  <a16:creationId xmlns:a16="http://schemas.microsoft.com/office/drawing/2014/main" id="{B0265A5E-1553-2882-FE31-51D6E31D02E3}"/>
                </a:ext>
              </a:extLst>
            </p:cNvPr>
            <p:cNvGrpSpPr/>
            <p:nvPr/>
          </p:nvGrpSpPr>
          <p:grpSpPr>
            <a:xfrm flipH="1">
              <a:off x="8192746" y="3094889"/>
              <a:ext cx="1771650" cy="1228725"/>
              <a:chOff x="6226175" y="3092450"/>
              <a:chExt cx="1771650" cy="1228725"/>
            </a:xfrm>
          </p:grpSpPr>
          <p:cxnSp>
            <p:nvCxnSpPr>
              <p:cNvPr id="198" name="Straight Connector 197">
                <a:extLst>
                  <a:ext uri="{FF2B5EF4-FFF2-40B4-BE49-F238E27FC236}">
                    <a16:creationId xmlns:a16="http://schemas.microsoft.com/office/drawing/2014/main" id="{D6D3EB00-18DC-9ACF-3667-809A60478F4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>
                <a:extLst>
                  <a:ext uri="{FF2B5EF4-FFF2-40B4-BE49-F238E27FC236}">
                    <a16:creationId xmlns:a16="http://schemas.microsoft.com/office/drawing/2014/main" id="{8276727C-D35D-A971-007B-3045652C9EA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34CB730C-CE76-8D6B-E024-756F03115023}"/>
              </a:ext>
            </a:extLst>
          </p:cNvPr>
          <p:cNvGrpSpPr/>
          <p:nvPr/>
        </p:nvGrpSpPr>
        <p:grpSpPr>
          <a:xfrm>
            <a:off x="8934581" y="3452327"/>
            <a:ext cx="1548882" cy="1477891"/>
            <a:chOff x="6096000" y="2896074"/>
            <a:chExt cx="3997775" cy="3814541"/>
          </a:xfrm>
        </p:grpSpPr>
        <p:grpSp>
          <p:nvGrpSpPr>
            <p:cNvPr id="205" name="Group 204">
              <a:extLst>
                <a:ext uri="{FF2B5EF4-FFF2-40B4-BE49-F238E27FC236}">
                  <a16:creationId xmlns:a16="http://schemas.microsoft.com/office/drawing/2014/main" id="{228F8592-3AFE-F540-A6A0-3037DBCD70BD}"/>
                </a:ext>
              </a:extLst>
            </p:cNvPr>
            <p:cNvGrpSpPr/>
            <p:nvPr/>
          </p:nvGrpSpPr>
          <p:grpSpPr>
            <a:xfrm>
              <a:off x="6096000" y="2896074"/>
              <a:ext cx="3997775" cy="3814541"/>
              <a:chOff x="4572000" y="1974850"/>
              <a:chExt cx="3028950" cy="2890123"/>
            </a:xfrm>
          </p:grpSpPr>
          <p:pic>
            <p:nvPicPr>
              <p:cNvPr id="212" name="Picture 211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32A6EE11-BEBF-C0DA-0591-5EB0DB4A01F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572000" y="1974850"/>
                <a:ext cx="3028950" cy="2890123"/>
              </a:xfrm>
              <a:prstGeom prst="rect">
                <a:avLst/>
              </a:prstGeom>
            </p:spPr>
          </p:pic>
          <p:pic>
            <p:nvPicPr>
              <p:cNvPr id="213" name="Picture 212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29460FB3-923C-66EB-BFE2-9E253CA8A14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373098" y="2739231"/>
                <a:ext cx="1445804" cy="1379537"/>
              </a:xfrm>
              <a:prstGeom prst="rect">
                <a:avLst/>
              </a:prstGeom>
            </p:spPr>
          </p:pic>
        </p:grpSp>
        <p:grpSp>
          <p:nvGrpSpPr>
            <p:cNvPr id="206" name="Group 205">
              <a:extLst>
                <a:ext uri="{FF2B5EF4-FFF2-40B4-BE49-F238E27FC236}">
                  <a16:creationId xmlns:a16="http://schemas.microsoft.com/office/drawing/2014/main" id="{F798BE55-448B-570D-7A38-0CA162C309C4}"/>
                </a:ext>
              </a:extLst>
            </p:cNvPr>
            <p:cNvGrpSpPr/>
            <p:nvPr/>
          </p:nvGrpSpPr>
          <p:grpSpPr>
            <a:xfrm>
              <a:off x="6226175" y="3092450"/>
              <a:ext cx="1771650" cy="1228725"/>
              <a:chOff x="6226175" y="3092450"/>
              <a:chExt cx="1771650" cy="1228725"/>
            </a:xfrm>
          </p:grpSpPr>
          <p:cxnSp>
            <p:nvCxnSpPr>
              <p:cNvPr id="210" name="Straight Connector 209">
                <a:extLst>
                  <a:ext uri="{FF2B5EF4-FFF2-40B4-BE49-F238E27FC236}">
                    <a16:creationId xmlns:a16="http://schemas.microsoft.com/office/drawing/2014/main" id="{A5EB4968-44D4-6F2D-591E-29C787345EB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Straight Connector 210">
                <a:extLst>
                  <a:ext uri="{FF2B5EF4-FFF2-40B4-BE49-F238E27FC236}">
                    <a16:creationId xmlns:a16="http://schemas.microsoft.com/office/drawing/2014/main" id="{9285B33A-E20E-45DB-E3A5-84564F76849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7" name="Group 206">
              <a:extLst>
                <a:ext uri="{FF2B5EF4-FFF2-40B4-BE49-F238E27FC236}">
                  <a16:creationId xmlns:a16="http://schemas.microsoft.com/office/drawing/2014/main" id="{CA8B2EFE-33E3-4BB0-6DEB-6A4685C32D43}"/>
                </a:ext>
              </a:extLst>
            </p:cNvPr>
            <p:cNvGrpSpPr/>
            <p:nvPr/>
          </p:nvGrpSpPr>
          <p:grpSpPr>
            <a:xfrm flipH="1">
              <a:off x="8192746" y="3094889"/>
              <a:ext cx="1771650" cy="1228725"/>
              <a:chOff x="6226175" y="3092450"/>
              <a:chExt cx="1771650" cy="1228725"/>
            </a:xfrm>
          </p:grpSpPr>
          <p:cxnSp>
            <p:nvCxnSpPr>
              <p:cNvPr id="208" name="Straight Connector 207">
                <a:extLst>
                  <a:ext uri="{FF2B5EF4-FFF2-40B4-BE49-F238E27FC236}">
                    <a16:creationId xmlns:a16="http://schemas.microsoft.com/office/drawing/2014/main" id="{14DB3BE2-8CA0-3552-719F-A5C58764B99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9" name="Straight Connector 208">
                <a:extLst>
                  <a:ext uri="{FF2B5EF4-FFF2-40B4-BE49-F238E27FC236}">
                    <a16:creationId xmlns:a16="http://schemas.microsoft.com/office/drawing/2014/main" id="{637AB741-3015-08A7-7E6B-4A5A112E8CB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14" name="Group 213">
            <a:extLst>
              <a:ext uri="{FF2B5EF4-FFF2-40B4-BE49-F238E27FC236}">
                <a16:creationId xmlns:a16="http://schemas.microsoft.com/office/drawing/2014/main" id="{EB3C0DC0-5C76-63DD-5352-A6ADBE502E89}"/>
              </a:ext>
            </a:extLst>
          </p:cNvPr>
          <p:cNvGrpSpPr/>
          <p:nvPr/>
        </p:nvGrpSpPr>
        <p:grpSpPr>
          <a:xfrm>
            <a:off x="10643118" y="3452327"/>
            <a:ext cx="1548882" cy="1477891"/>
            <a:chOff x="6096000" y="2896074"/>
            <a:chExt cx="3997775" cy="3814541"/>
          </a:xfrm>
        </p:grpSpPr>
        <p:grpSp>
          <p:nvGrpSpPr>
            <p:cNvPr id="215" name="Group 214">
              <a:extLst>
                <a:ext uri="{FF2B5EF4-FFF2-40B4-BE49-F238E27FC236}">
                  <a16:creationId xmlns:a16="http://schemas.microsoft.com/office/drawing/2014/main" id="{D2B1AAD3-7820-BB50-74B6-589959FF387D}"/>
                </a:ext>
              </a:extLst>
            </p:cNvPr>
            <p:cNvGrpSpPr/>
            <p:nvPr/>
          </p:nvGrpSpPr>
          <p:grpSpPr>
            <a:xfrm>
              <a:off x="6096000" y="2896074"/>
              <a:ext cx="3997775" cy="3814541"/>
              <a:chOff x="4572000" y="1974850"/>
              <a:chExt cx="3028950" cy="2890123"/>
            </a:xfrm>
          </p:grpSpPr>
          <p:pic>
            <p:nvPicPr>
              <p:cNvPr id="222" name="Picture 221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FC15001E-90A6-E03D-B26B-35D3B5F19DE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572000" y="1974850"/>
                <a:ext cx="3028950" cy="2890123"/>
              </a:xfrm>
              <a:prstGeom prst="rect">
                <a:avLst/>
              </a:prstGeom>
            </p:spPr>
          </p:pic>
          <p:pic>
            <p:nvPicPr>
              <p:cNvPr id="223" name="Picture 222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AC35EA01-B697-3CD3-ECB6-3145E49B17F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373098" y="2739231"/>
                <a:ext cx="1445804" cy="1379537"/>
              </a:xfrm>
              <a:prstGeom prst="rect">
                <a:avLst/>
              </a:prstGeom>
            </p:spPr>
          </p:pic>
        </p:grpSp>
        <p:grpSp>
          <p:nvGrpSpPr>
            <p:cNvPr id="216" name="Group 215">
              <a:extLst>
                <a:ext uri="{FF2B5EF4-FFF2-40B4-BE49-F238E27FC236}">
                  <a16:creationId xmlns:a16="http://schemas.microsoft.com/office/drawing/2014/main" id="{4DC1B536-FB5B-C3F1-E7A1-F5A78DF697D1}"/>
                </a:ext>
              </a:extLst>
            </p:cNvPr>
            <p:cNvGrpSpPr/>
            <p:nvPr/>
          </p:nvGrpSpPr>
          <p:grpSpPr>
            <a:xfrm>
              <a:off x="6226175" y="3092450"/>
              <a:ext cx="1771650" cy="1228725"/>
              <a:chOff x="6226175" y="3092450"/>
              <a:chExt cx="1771650" cy="1228725"/>
            </a:xfrm>
          </p:grpSpPr>
          <p:cxnSp>
            <p:nvCxnSpPr>
              <p:cNvPr id="220" name="Straight Connector 219">
                <a:extLst>
                  <a:ext uri="{FF2B5EF4-FFF2-40B4-BE49-F238E27FC236}">
                    <a16:creationId xmlns:a16="http://schemas.microsoft.com/office/drawing/2014/main" id="{4CC35539-2792-FC4F-54C2-10275D61C61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1" name="Straight Connector 220">
                <a:extLst>
                  <a:ext uri="{FF2B5EF4-FFF2-40B4-BE49-F238E27FC236}">
                    <a16:creationId xmlns:a16="http://schemas.microsoft.com/office/drawing/2014/main" id="{F03EC082-DFB0-6C1E-60CE-91045558258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7" name="Group 216">
              <a:extLst>
                <a:ext uri="{FF2B5EF4-FFF2-40B4-BE49-F238E27FC236}">
                  <a16:creationId xmlns:a16="http://schemas.microsoft.com/office/drawing/2014/main" id="{121FD1A5-748F-764C-CECC-C7CC1C681B34}"/>
                </a:ext>
              </a:extLst>
            </p:cNvPr>
            <p:cNvGrpSpPr/>
            <p:nvPr/>
          </p:nvGrpSpPr>
          <p:grpSpPr>
            <a:xfrm flipH="1">
              <a:off x="8192746" y="3094889"/>
              <a:ext cx="1771650" cy="1228725"/>
              <a:chOff x="6226175" y="3092450"/>
              <a:chExt cx="1771650" cy="1228725"/>
            </a:xfrm>
          </p:grpSpPr>
          <p:cxnSp>
            <p:nvCxnSpPr>
              <p:cNvPr id="218" name="Straight Connector 217">
                <a:extLst>
                  <a:ext uri="{FF2B5EF4-FFF2-40B4-BE49-F238E27FC236}">
                    <a16:creationId xmlns:a16="http://schemas.microsoft.com/office/drawing/2014/main" id="{BC2CF6AB-207B-D6CD-1B65-ED501FE5D15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218">
                <a:extLst>
                  <a:ext uri="{FF2B5EF4-FFF2-40B4-BE49-F238E27FC236}">
                    <a16:creationId xmlns:a16="http://schemas.microsoft.com/office/drawing/2014/main" id="{6B6E9F68-838A-A70C-334E-8B55933A4E4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24" name="Group 223">
            <a:extLst>
              <a:ext uri="{FF2B5EF4-FFF2-40B4-BE49-F238E27FC236}">
                <a16:creationId xmlns:a16="http://schemas.microsoft.com/office/drawing/2014/main" id="{C1FA54C5-1320-ED07-25A7-7C25C4D1BCAA}"/>
              </a:ext>
            </a:extLst>
          </p:cNvPr>
          <p:cNvGrpSpPr/>
          <p:nvPr/>
        </p:nvGrpSpPr>
        <p:grpSpPr>
          <a:xfrm>
            <a:off x="9388543" y="983299"/>
            <a:ext cx="2355587" cy="2247621"/>
            <a:chOff x="6096000" y="2896074"/>
            <a:chExt cx="3997775" cy="3814541"/>
          </a:xfrm>
        </p:grpSpPr>
        <p:grpSp>
          <p:nvGrpSpPr>
            <p:cNvPr id="225" name="Group 224">
              <a:extLst>
                <a:ext uri="{FF2B5EF4-FFF2-40B4-BE49-F238E27FC236}">
                  <a16:creationId xmlns:a16="http://schemas.microsoft.com/office/drawing/2014/main" id="{79A0687B-5819-9D21-FE30-547CCA56EBCB}"/>
                </a:ext>
              </a:extLst>
            </p:cNvPr>
            <p:cNvGrpSpPr/>
            <p:nvPr/>
          </p:nvGrpSpPr>
          <p:grpSpPr>
            <a:xfrm>
              <a:off x="6096000" y="2896074"/>
              <a:ext cx="3997775" cy="3814541"/>
              <a:chOff x="4572000" y="1974850"/>
              <a:chExt cx="3028950" cy="2890123"/>
            </a:xfrm>
          </p:grpSpPr>
          <p:pic>
            <p:nvPicPr>
              <p:cNvPr id="232" name="Picture 231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E408015C-1868-1366-D097-FDB0A9EF1C4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572000" y="1974850"/>
                <a:ext cx="3028950" cy="2890123"/>
              </a:xfrm>
              <a:prstGeom prst="rect">
                <a:avLst/>
              </a:prstGeom>
            </p:spPr>
          </p:pic>
          <p:pic>
            <p:nvPicPr>
              <p:cNvPr id="233" name="Picture 232" descr="A star outline on a white background&#10;&#10;Description automatically generated">
                <a:extLst>
                  <a:ext uri="{FF2B5EF4-FFF2-40B4-BE49-F238E27FC236}">
                    <a16:creationId xmlns:a16="http://schemas.microsoft.com/office/drawing/2014/main" id="{1225EC4D-0EBD-2FE3-59D2-CF20AD2A5B2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373098" y="2739231"/>
                <a:ext cx="1445804" cy="1379537"/>
              </a:xfrm>
              <a:prstGeom prst="rect">
                <a:avLst/>
              </a:prstGeom>
            </p:spPr>
          </p:pic>
        </p:grpSp>
        <p:grpSp>
          <p:nvGrpSpPr>
            <p:cNvPr id="226" name="Group 225">
              <a:extLst>
                <a:ext uri="{FF2B5EF4-FFF2-40B4-BE49-F238E27FC236}">
                  <a16:creationId xmlns:a16="http://schemas.microsoft.com/office/drawing/2014/main" id="{B564DAE4-9866-5261-C63B-B270761259D7}"/>
                </a:ext>
              </a:extLst>
            </p:cNvPr>
            <p:cNvGrpSpPr/>
            <p:nvPr/>
          </p:nvGrpSpPr>
          <p:grpSpPr>
            <a:xfrm>
              <a:off x="6226175" y="3092450"/>
              <a:ext cx="1771650" cy="1228725"/>
              <a:chOff x="6226175" y="3092450"/>
              <a:chExt cx="1771650" cy="1228725"/>
            </a:xfrm>
          </p:grpSpPr>
          <p:cxnSp>
            <p:nvCxnSpPr>
              <p:cNvPr id="230" name="Straight Connector 229">
                <a:extLst>
                  <a:ext uri="{FF2B5EF4-FFF2-40B4-BE49-F238E27FC236}">
                    <a16:creationId xmlns:a16="http://schemas.microsoft.com/office/drawing/2014/main" id="{DC00A042-0EDC-CFA3-09F1-C27BAED8A07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1" name="Straight Connector 230">
                <a:extLst>
                  <a:ext uri="{FF2B5EF4-FFF2-40B4-BE49-F238E27FC236}">
                    <a16:creationId xmlns:a16="http://schemas.microsoft.com/office/drawing/2014/main" id="{21541F9E-8D0D-0A73-69E5-D3C28B597DB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7" name="Group 226">
              <a:extLst>
                <a:ext uri="{FF2B5EF4-FFF2-40B4-BE49-F238E27FC236}">
                  <a16:creationId xmlns:a16="http://schemas.microsoft.com/office/drawing/2014/main" id="{525545CA-9DC3-2DC9-28E9-C66C00D60F2C}"/>
                </a:ext>
              </a:extLst>
            </p:cNvPr>
            <p:cNvGrpSpPr/>
            <p:nvPr/>
          </p:nvGrpSpPr>
          <p:grpSpPr>
            <a:xfrm flipH="1">
              <a:off x="8192746" y="3094889"/>
              <a:ext cx="1771650" cy="1228725"/>
              <a:chOff x="6226175" y="3092450"/>
              <a:chExt cx="1771650" cy="1228725"/>
            </a:xfrm>
          </p:grpSpPr>
          <p:cxnSp>
            <p:nvCxnSpPr>
              <p:cNvPr id="228" name="Straight Connector 227">
                <a:extLst>
                  <a:ext uri="{FF2B5EF4-FFF2-40B4-BE49-F238E27FC236}">
                    <a16:creationId xmlns:a16="http://schemas.microsoft.com/office/drawing/2014/main" id="{43285D8B-31E4-D0DF-8C7E-CD4D6222C33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26175" y="4140200"/>
                <a:ext cx="1254125" cy="180975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9" name="Straight Connector 228">
                <a:extLst>
                  <a:ext uri="{FF2B5EF4-FFF2-40B4-BE49-F238E27FC236}">
                    <a16:creationId xmlns:a16="http://schemas.microsoft.com/office/drawing/2014/main" id="{9A2BDABF-6281-6544-3C23-D086FACFE99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473950" y="3092450"/>
                <a:ext cx="523875" cy="104775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677071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and white star&#10;&#10;Description automatically generated">
            <a:extLst>
              <a:ext uri="{FF2B5EF4-FFF2-40B4-BE49-F238E27FC236}">
                <a16:creationId xmlns:a16="http://schemas.microsoft.com/office/drawing/2014/main" id="{04A2E578-CD39-D58F-50C0-2415F35088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037" y="547687"/>
            <a:ext cx="1177846" cy="1352551"/>
          </a:xfrm>
          <a:prstGeom prst="rect">
            <a:avLst/>
          </a:prstGeom>
        </p:spPr>
      </p:pic>
      <p:pic>
        <p:nvPicPr>
          <p:cNvPr id="5" name="Picture 4" descr="A black and white star&#10;&#10;Description automatically generated">
            <a:extLst>
              <a:ext uri="{FF2B5EF4-FFF2-40B4-BE49-F238E27FC236}">
                <a16:creationId xmlns:a16="http://schemas.microsoft.com/office/drawing/2014/main" id="{DA35A9FB-C489-72EB-C15D-FB7403B958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5437" y="547687"/>
            <a:ext cx="2654300" cy="3048000"/>
          </a:xfrm>
          <a:prstGeom prst="rect">
            <a:avLst/>
          </a:prstGeom>
        </p:spPr>
      </p:pic>
      <p:pic>
        <p:nvPicPr>
          <p:cNvPr id="6" name="Picture 5" descr="A black and white star&#10;&#10;Description automatically generated">
            <a:extLst>
              <a:ext uri="{FF2B5EF4-FFF2-40B4-BE49-F238E27FC236}">
                <a16:creationId xmlns:a16="http://schemas.microsoft.com/office/drawing/2014/main" id="{EB97C7AB-38E5-9B27-9043-4BEC44BB65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1636" y="547687"/>
            <a:ext cx="3294063" cy="3782656"/>
          </a:xfrm>
          <a:prstGeom prst="rect">
            <a:avLst/>
          </a:prstGeom>
        </p:spPr>
      </p:pic>
      <p:pic>
        <p:nvPicPr>
          <p:cNvPr id="7" name="Picture 6" descr="A black and white star&#10;&#10;Description automatically generated">
            <a:extLst>
              <a:ext uri="{FF2B5EF4-FFF2-40B4-BE49-F238E27FC236}">
                <a16:creationId xmlns:a16="http://schemas.microsoft.com/office/drawing/2014/main" id="{3D5C0B4A-7925-62D9-CBF7-F8E5072203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971" y="2591232"/>
            <a:ext cx="1749425" cy="2008909"/>
          </a:xfrm>
          <a:prstGeom prst="rect">
            <a:avLst/>
          </a:prstGeom>
        </p:spPr>
      </p:pic>
      <p:pic>
        <p:nvPicPr>
          <p:cNvPr id="8" name="Picture 7" descr="A black and white star&#10;&#10;Description automatically generated">
            <a:extLst>
              <a:ext uri="{FF2B5EF4-FFF2-40B4-BE49-F238E27FC236}">
                <a16:creationId xmlns:a16="http://schemas.microsoft.com/office/drawing/2014/main" id="{D0F31F10-5F86-9048-A329-2D412E264C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3900" y="3923865"/>
            <a:ext cx="906465" cy="1040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246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Julie Lawrence</dc:creator>
  <cp:lastModifiedBy>Julie Lawrence</cp:lastModifiedBy>
  <cp:revision>4</cp:revision>
  <dcterms:created xsi:type="dcterms:W3CDTF">2024-12-03T21:40:09Z</dcterms:created>
  <dcterms:modified xsi:type="dcterms:W3CDTF">2025-09-04T02:02:49Z</dcterms:modified>
</cp:coreProperties>
</file>